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embeddedFontLst>
    <p:embeddedFont>
      <p:font typeface="Quattrocento Sans" panose="020B0502050000020003" pitchFamily="34" charset="0"/>
      <p:regular r:id="rId12"/>
      <p:bold r:id="rId13"/>
      <p:italic r:id="rId14"/>
      <p:boldItalic r:id="rId15"/>
    </p:embeddedFont>
    <p:embeddedFont>
      <p:font typeface="Trebuchet MS" panose="020B0703020202090204" pitchFamily="34" charset="0"/>
      <p:regular r:id="rId16"/>
      <p:bold r:id="rId17"/>
      <p: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ifei Du" userId="58ebd84ef1623c45" providerId="LiveId" clId="{CA8F007B-DD9E-DA4C-A111-6E30701AFB54}"/>
    <pc:docChg chg="custSel modSld">
      <pc:chgData name="Yifei Du" userId="58ebd84ef1623c45" providerId="LiveId" clId="{CA8F007B-DD9E-DA4C-A111-6E30701AFB54}" dt="2023-12-02T15:22:16.960" v="0" actId="478"/>
      <pc:docMkLst>
        <pc:docMk/>
      </pc:docMkLst>
      <pc:sldChg chg="addSp delSp modSp mod">
        <pc:chgData name="Yifei Du" userId="58ebd84ef1623c45" providerId="LiveId" clId="{CA8F007B-DD9E-DA4C-A111-6E30701AFB54}" dt="2023-12-02T15:22:16.960" v="0" actId="478"/>
        <pc:sldMkLst>
          <pc:docMk/>
          <pc:sldMk cId="0" sldId="260"/>
        </pc:sldMkLst>
        <pc:spChg chg="add mod">
          <ac:chgData name="Yifei Du" userId="58ebd84ef1623c45" providerId="LiveId" clId="{CA8F007B-DD9E-DA4C-A111-6E30701AFB54}" dt="2023-12-02T15:22:16.960" v="0" actId="478"/>
          <ac:spMkLst>
            <pc:docMk/>
            <pc:sldMk cId="0" sldId="260"/>
            <ac:spMk id="3" creationId="{49612F98-2E20-DE7A-9A58-A08BB882031C}"/>
          </ac:spMkLst>
        </pc:spChg>
        <pc:picChg chg="del">
          <ac:chgData name="Yifei Du" userId="58ebd84ef1623c45" providerId="LiveId" clId="{CA8F007B-DD9E-DA4C-A111-6E30701AFB54}" dt="2023-12-02T15:22:16.960" v="0" actId="478"/>
          <ac:picMkLst>
            <pc:docMk/>
            <pc:sldMk cId="0" sldId="260"/>
            <ac:picMk id="274"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0" name="Google Shape;21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None/>
            </a:pPr>
            <a:r>
              <a:rPr lang="en-US" sz="1800" b="1">
                <a:latin typeface="Arial"/>
                <a:ea typeface="Arial"/>
                <a:cs typeface="Arial"/>
                <a:sym typeface="Arial"/>
              </a:rPr>
              <a:t>Function</a:t>
            </a:r>
            <a:endParaRPr sz="1800">
              <a:latin typeface="Arial"/>
              <a:ea typeface="Arial"/>
              <a:cs typeface="Arial"/>
              <a:sym typeface="Arial"/>
            </a:endParaRPr>
          </a:p>
          <a:p>
            <a:pPr marL="228600" lvl="0" indent="266700" algn="just" rtl="0">
              <a:spcBef>
                <a:spcPts val="0"/>
              </a:spcBef>
              <a:spcAft>
                <a:spcPts val="0"/>
              </a:spcAft>
              <a:buNone/>
            </a:pPr>
            <a:r>
              <a:rPr lang="en-US" sz="1800">
                <a:solidFill>
                  <a:srgbClr val="374151"/>
                </a:solidFill>
                <a:latin typeface="Quattrocento Sans"/>
                <a:ea typeface="Quattrocento Sans"/>
                <a:cs typeface="Quattrocento Sans"/>
                <a:sym typeface="Quattrocento Sans"/>
              </a:rPr>
              <a:t>A primary function of pulse oximeters is measuring the blood's oxygen saturation level (SpO2). This is vital for monitoring patients with conditions affecting their blood oxygen levels, such as asthma, pneumonia, and COVID-19.</a:t>
            </a:r>
            <a:r>
              <a:rPr lang="en-US" sz="1800">
                <a:latin typeface="Arial"/>
                <a:ea typeface="Arial"/>
                <a:cs typeface="Arial"/>
                <a:sym typeface="Arial"/>
              </a:rPr>
              <a:t> Pulse oximeters can detect hypoxemia (low blood oxygen levels) before it becomes dangerous. This early detection is crucial, especially in emergencies, such as monitoring patients with respiratory or cardiovascular conditions. Beyond clinical settings, pulse oximeters are used in fitness and wellness contexts, such as by athletes training at high altitudes or in other specialized conditions to ensure safe and effective training regimes.</a:t>
            </a:r>
            <a:endParaRPr/>
          </a:p>
          <a:p>
            <a:pPr marL="0" lvl="0" indent="0" algn="just" rtl="0">
              <a:spcBef>
                <a:spcPts val="0"/>
              </a:spcBef>
              <a:spcAft>
                <a:spcPts val="0"/>
              </a:spcAft>
              <a:buNone/>
            </a:pPr>
            <a:r>
              <a:rPr lang="en-US" sz="1800">
                <a:latin typeface="Arial"/>
                <a:ea typeface="Arial"/>
                <a:cs typeface="Arial"/>
                <a:sym typeface="Arial"/>
              </a:rPr>
              <a:t> </a:t>
            </a:r>
            <a:endParaRPr sz="1800">
              <a:latin typeface="Arial"/>
              <a:ea typeface="Arial"/>
              <a:cs typeface="Arial"/>
              <a:sym typeface="Arial"/>
            </a:endParaRPr>
          </a:p>
          <a:p>
            <a:pPr marL="0" lvl="0" indent="0" algn="just" rtl="0">
              <a:spcBef>
                <a:spcPts val="0"/>
              </a:spcBef>
              <a:spcAft>
                <a:spcPts val="0"/>
              </a:spcAft>
              <a:buNone/>
            </a:pPr>
            <a:r>
              <a:rPr lang="en-US" sz="1800" b="1">
                <a:latin typeface="Arial"/>
                <a:ea typeface="Arial"/>
                <a:cs typeface="Arial"/>
                <a:sym typeface="Arial"/>
              </a:rPr>
              <a:t>Advantage</a:t>
            </a:r>
            <a:endParaRPr sz="1800">
              <a:latin typeface="Arial"/>
              <a:ea typeface="Arial"/>
              <a:cs typeface="Arial"/>
              <a:sym typeface="Arial"/>
            </a:endParaRPr>
          </a:p>
          <a:p>
            <a:pPr marL="342900" lvl="0" indent="-342900" algn="just" rtl="0">
              <a:spcBef>
                <a:spcPts val="0"/>
              </a:spcBef>
              <a:spcAft>
                <a:spcPts val="0"/>
              </a:spcAft>
              <a:buClr>
                <a:schemeClr val="dk1"/>
              </a:buClr>
              <a:buSzPts val="1800"/>
              <a:buFont typeface="Arial"/>
              <a:buAutoNum type="arabicPeriod"/>
            </a:pPr>
            <a:r>
              <a:rPr lang="en-US" sz="1800" b="1">
                <a:latin typeface="Quattrocento Sans"/>
                <a:ea typeface="Quattrocento Sans"/>
                <a:cs typeface="Quattrocento Sans"/>
                <a:sym typeface="Quattrocento Sans"/>
              </a:rPr>
              <a:t>Non-invasive Monitoring</a:t>
            </a:r>
            <a:r>
              <a:rPr lang="en-US" sz="1800">
                <a:solidFill>
                  <a:srgbClr val="374151"/>
                </a:solidFill>
                <a:latin typeface="Quattrocento Sans"/>
                <a:ea typeface="Quattrocento Sans"/>
                <a:cs typeface="Quattrocento Sans"/>
                <a:sym typeface="Quattrocento Sans"/>
              </a:rPr>
              <a:t>: They provide a non-invasive way to monitor the oxygenation of a patient's hemoglobin. Usually, a sensor is placed on a part with a thin skin layer of the patient's body, such as a fingertip.</a:t>
            </a:r>
            <a:endParaRPr sz="1800">
              <a:latin typeface="Arial"/>
              <a:ea typeface="Arial"/>
              <a:cs typeface="Arial"/>
              <a:sym typeface="Arial"/>
            </a:endParaRPr>
          </a:p>
          <a:p>
            <a:pPr marL="342900" lvl="0" indent="-342900" algn="just" rtl="0">
              <a:spcBef>
                <a:spcPts val="0"/>
              </a:spcBef>
              <a:spcAft>
                <a:spcPts val="0"/>
              </a:spcAft>
              <a:buClr>
                <a:schemeClr val="dk1"/>
              </a:buClr>
              <a:buSzPts val="1800"/>
              <a:buFont typeface="Arial"/>
              <a:buAutoNum type="arabicPeriod"/>
            </a:pPr>
            <a:r>
              <a:rPr lang="en-US" sz="1800" b="1">
                <a:latin typeface="Quattrocento Sans"/>
                <a:ea typeface="Quattrocento Sans"/>
                <a:cs typeface="Quattrocento Sans"/>
                <a:sym typeface="Quattrocento Sans"/>
              </a:rPr>
              <a:t>Portability and Accessibility</a:t>
            </a:r>
            <a:r>
              <a:rPr lang="en-US" sz="1800">
                <a:solidFill>
                  <a:srgbClr val="374151"/>
                </a:solidFill>
                <a:latin typeface="Quattrocento Sans"/>
                <a:ea typeface="Quattrocento Sans"/>
                <a:cs typeface="Quattrocento Sans"/>
                <a:sym typeface="Quattrocento Sans"/>
              </a:rPr>
              <a:t>: Modern digital pulse oximeters are small, portable, and easy to use, making them accessible not only in hospitals but also in community clinics, ambulances, and home care settings.</a:t>
            </a:r>
            <a:endParaRPr sz="1800">
              <a:latin typeface="Arial"/>
              <a:ea typeface="Arial"/>
              <a:cs typeface="Arial"/>
              <a:sym typeface="Arial"/>
            </a:endParaRPr>
          </a:p>
          <a:p>
            <a:pPr marL="0" lvl="0" indent="0" algn="l" rtl="0">
              <a:spcBef>
                <a:spcPts val="0"/>
              </a:spcBef>
              <a:spcAft>
                <a:spcPts val="0"/>
              </a:spcAft>
              <a:buNone/>
            </a:pPr>
            <a:endParaRPr/>
          </a:p>
        </p:txBody>
      </p:sp>
      <p:sp>
        <p:nvSpPr>
          <p:cNvPr id="211" name="Google Shape;211;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8" name="Google Shape;218;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Having explored the important role that digital pulse oximeters play in various scenarios, let's take a look at how our product is engineered.</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19" name="Google Shape;219;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8" name="Google Shape;238;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schematic of our system is structured as below.</a:t>
            </a:r>
            <a:endParaRPr/>
          </a:p>
          <a:p>
            <a:pPr marL="457200" lvl="0" indent="-317500" algn="l" rtl="0">
              <a:spcBef>
                <a:spcPts val="0"/>
              </a:spcBef>
              <a:spcAft>
                <a:spcPts val="0"/>
              </a:spcAft>
              <a:buSzPts val="1400"/>
              <a:buAutoNum type="arabicPeriod"/>
            </a:pPr>
            <a:r>
              <a:rPr lang="en-US"/>
              <a:t>A finger clip with 2 LEDs and photodiodes are attached to patient’s finger. The LEDs are lit up and photodiodes convert incident light </a:t>
            </a:r>
            <a:endParaRPr/>
          </a:p>
        </p:txBody>
      </p:sp>
      <p:sp>
        <p:nvSpPr>
          <p:cNvPr id="239" name="Google Shape;239;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0" name="Google Shape;270;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1" name="Google Shape;271;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2a16b664380_0_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4" name="Google Shape;294;g2a16b664380_0_7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5" name="Google Shape;295;g2a16b664380_0_7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2a16b664380_0_1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2a16b664380_0_10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g2a16b664380_0_10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a16b664380_0_1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a16b664380_0_1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g2a16b664380_0_1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0" name="Google Shape;330;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228600" lvl="0" indent="266700" algn="just" rtl="0">
              <a:spcBef>
                <a:spcPts val="0"/>
              </a:spcBef>
              <a:spcAft>
                <a:spcPts val="0"/>
              </a:spcAft>
              <a:buNone/>
            </a:pPr>
            <a:r>
              <a:rPr lang="en-US" sz="1800">
                <a:solidFill>
                  <a:srgbClr val="374151"/>
                </a:solidFill>
                <a:latin typeface="Quattrocento Sans"/>
                <a:ea typeface="Quattrocento Sans"/>
                <a:cs typeface="Quattrocento Sans"/>
                <a:sym typeface="Quattrocento Sans"/>
              </a:rPr>
              <a:t>To make our design function as other commercial products, we need to make the following improvements in the future.</a:t>
            </a:r>
            <a:endParaRPr sz="1800">
              <a:solidFill>
                <a:schemeClr val="dk1"/>
              </a:solidFill>
              <a:latin typeface="Arial"/>
              <a:ea typeface="Arial"/>
              <a:cs typeface="Arial"/>
              <a:sym typeface="Arial"/>
            </a:endParaRPr>
          </a:p>
          <a:p>
            <a:pPr marL="228600" lvl="0" indent="266700" algn="just" rtl="0">
              <a:spcBef>
                <a:spcPts val="0"/>
              </a:spcBef>
              <a:spcAft>
                <a:spcPts val="0"/>
              </a:spcAft>
              <a:buNone/>
            </a:pPr>
            <a:r>
              <a:rPr lang="en-US" sz="1800">
                <a:solidFill>
                  <a:srgbClr val="374151"/>
                </a:solidFill>
                <a:latin typeface="Quattrocento Sans"/>
                <a:ea typeface="Quattrocento Sans"/>
                <a:cs typeface="Quattrocento Sans"/>
                <a:sym typeface="Quattrocento Sans"/>
              </a:rPr>
              <a:t>First, we can make our digital pulse oximeters transmit data remotely, aiding in telemedicine and remote patient monitoring, which became particularly important during the COVID-19 pandemic.</a:t>
            </a:r>
            <a:endParaRPr sz="1800">
              <a:latin typeface="Arial"/>
              <a:ea typeface="Arial"/>
              <a:cs typeface="Arial"/>
              <a:sym typeface="Arial"/>
            </a:endParaRPr>
          </a:p>
          <a:p>
            <a:pPr marL="0" lvl="0" indent="0" algn="just" rtl="0">
              <a:spcBef>
                <a:spcPts val="0"/>
              </a:spcBef>
              <a:spcAft>
                <a:spcPts val="0"/>
              </a:spcAft>
              <a:buNone/>
            </a:pPr>
            <a:r>
              <a:rPr lang="en-US" sz="1800">
                <a:latin typeface="Arial"/>
                <a:ea typeface="Arial"/>
                <a:cs typeface="Arial"/>
                <a:sym typeface="Arial"/>
              </a:rPr>
              <a:t>      Second, we can make the product more portable using integrated circuits rather than bread-board circuits.</a:t>
            </a:r>
            <a:endParaRPr sz="1800">
              <a:latin typeface="Arial"/>
              <a:ea typeface="Arial"/>
              <a:cs typeface="Arial"/>
              <a:sym typeface="Arial"/>
            </a:endParaRPr>
          </a:p>
          <a:p>
            <a:pPr marL="0" lvl="0" indent="304800" algn="just" rtl="0">
              <a:spcBef>
                <a:spcPts val="0"/>
              </a:spcBef>
              <a:spcAft>
                <a:spcPts val="0"/>
              </a:spcAft>
              <a:buNone/>
            </a:pPr>
            <a:r>
              <a:rPr lang="en-US" sz="1800">
                <a:latin typeface="Arial"/>
                <a:ea typeface="Arial"/>
                <a:cs typeface="Arial"/>
                <a:sym typeface="Arial"/>
              </a:rPr>
              <a:t>  Finally, we can modify the circuit or upgrade our electronic parts to get better-filtered signals, which can make the measurements more accurate and stable.</a:t>
            </a:r>
            <a:endParaRPr sz="1800">
              <a:latin typeface="Arial"/>
              <a:ea typeface="Arial"/>
              <a:cs typeface="Arial"/>
              <a:sym typeface="Arial"/>
            </a:endParaRPr>
          </a:p>
          <a:p>
            <a:pPr marL="0" lvl="0" indent="0" algn="l" rtl="0">
              <a:spcBef>
                <a:spcPts val="0"/>
              </a:spcBef>
              <a:spcAft>
                <a:spcPts val="0"/>
              </a:spcAft>
              <a:buNone/>
            </a:pPr>
            <a:endParaRPr/>
          </a:p>
        </p:txBody>
      </p:sp>
      <p:sp>
        <p:nvSpPr>
          <p:cNvPr id="331" name="Google Shape;331;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标题幻灯片" type="title">
  <p:cSld name="TITLE">
    <p:spTree>
      <p:nvGrpSpPr>
        <p:cNvPr id="1" name="Shape 16"/>
        <p:cNvGrpSpPr/>
        <p:nvPr/>
      </p:nvGrpSpPr>
      <p:grpSpPr>
        <a:xfrm>
          <a:off x="0" y="0"/>
          <a:ext cx="0" cy="0"/>
          <a:chOff x="0" y="0"/>
          <a:chExt cx="0" cy="0"/>
        </a:xfrm>
      </p:grpSpPr>
      <p:pic>
        <p:nvPicPr>
          <p:cNvPr id="17" name="Google Shape;17;p2" descr="HD-ShadowLong.png"/>
          <p:cNvPicPr preferRelativeResize="0"/>
          <p:nvPr/>
        </p:nvPicPr>
        <p:blipFill rotWithShape="1">
          <a:blip r:embed="rId2">
            <a:alphaModFix/>
          </a:blip>
          <a:srcRect/>
          <a:stretch/>
        </p:blipFill>
        <p:spPr>
          <a:xfrm>
            <a:off x="1" y="4242851"/>
            <a:ext cx="8968084" cy="275942"/>
          </a:xfrm>
          <a:prstGeom prst="rect">
            <a:avLst/>
          </a:prstGeom>
          <a:noFill/>
          <a:ln>
            <a:noFill/>
          </a:ln>
        </p:spPr>
      </p:pic>
      <p:pic>
        <p:nvPicPr>
          <p:cNvPr id="18" name="Google Shape;18;p2" descr="HD-ShadowShort.png"/>
          <p:cNvPicPr preferRelativeResize="0"/>
          <p:nvPr/>
        </p:nvPicPr>
        <p:blipFill rotWithShape="1">
          <a:blip r:embed="rId3">
            <a:alphaModFix/>
          </a:blip>
          <a:srcRect/>
          <a:stretch/>
        </p:blipFill>
        <p:spPr>
          <a:xfrm>
            <a:off x="9111716" y="4243845"/>
            <a:ext cx="3077108" cy="276940"/>
          </a:xfrm>
          <a:prstGeom prst="rect">
            <a:avLst/>
          </a:prstGeom>
          <a:noFill/>
          <a:ln>
            <a:noFill/>
          </a:ln>
        </p:spPr>
      </p:pic>
      <p:sp>
        <p:nvSpPr>
          <p:cNvPr id="19" name="Google Shape;19;p2"/>
          <p:cNvSpPr/>
          <p:nvPr/>
        </p:nvSpPr>
        <p:spPr>
          <a:xfrm>
            <a:off x="0" y="2590078"/>
            <a:ext cx="8968085" cy="1660332"/>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9111715" y="2590078"/>
            <a:ext cx="3077109" cy="166033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txBox="1">
            <a:spLocks noGrp="1"/>
          </p:cNvSpPr>
          <p:nvPr>
            <p:ph type="ctrTitle"/>
          </p:nvPr>
        </p:nvSpPr>
        <p:spPr>
          <a:xfrm>
            <a:off x="680322" y="2733709"/>
            <a:ext cx="8144134" cy="1373070"/>
          </a:xfrm>
          <a:prstGeom prst="rect">
            <a:avLst/>
          </a:prstGeom>
          <a:noFill/>
          <a:ln>
            <a:noFill/>
          </a:ln>
        </p:spPr>
        <p:txBody>
          <a:bodyPr spcFirstLastPara="1" wrap="square" lIns="91425" tIns="45700" rIns="91425" bIns="45700" anchor="b" anchorCtr="0">
            <a:noAutofit/>
          </a:bodyPr>
          <a:lstStyle>
            <a:lvl1pPr lvl="0" algn="r">
              <a:lnSpc>
                <a:spcPct val="90000"/>
              </a:lnSpc>
              <a:spcBef>
                <a:spcPts val="0"/>
              </a:spcBef>
              <a:spcAft>
                <a:spcPts val="0"/>
              </a:spcAft>
              <a:buClr>
                <a:schemeClr val="lt1"/>
              </a:buClr>
              <a:buSzPts val="5400"/>
              <a:buFont typeface="Trebuchet MS"/>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2"/>
          <p:cNvSpPr txBox="1">
            <a:spLocks noGrp="1"/>
          </p:cNvSpPr>
          <p:nvPr>
            <p:ph type="subTitle" idx="1"/>
          </p:nvPr>
        </p:nvSpPr>
        <p:spPr>
          <a:xfrm>
            <a:off x="680322" y="4394039"/>
            <a:ext cx="8144134" cy="1117687"/>
          </a:xfrm>
          <a:prstGeom prst="rect">
            <a:avLst/>
          </a:prstGeom>
          <a:noFill/>
          <a:ln>
            <a:noFill/>
          </a:ln>
        </p:spPr>
        <p:txBody>
          <a:bodyPr spcFirstLastPara="1" wrap="square" lIns="91425" tIns="45700" rIns="91425" bIns="45700" anchor="t" anchorCtr="0">
            <a:normAutofit/>
          </a:bodyPr>
          <a:lstStyle>
            <a:lvl1pPr lvl="0" algn="r">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23" name="Google Shape;23;p2"/>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2"/>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
          <p:cNvSpPr txBox="1">
            <a:spLocks noGrp="1"/>
          </p:cNvSpPr>
          <p:nvPr>
            <p:ph type="sldNum" idx="12"/>
          </p:nvPr>
        </p:nvSpPr>
        <p:spPr>
          <a:xfrm>
            <a:off x="9255346" y="2750337"/>
            <a:ext cx="1171888" cy="1356442"/>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带描述的全景图片">
  <p:cSld name="带描述的全景图片">
    <p:spTree>
      <p:nvGrpSpPr>
        <p:cNvPr id="1" name="Shape 107"/>
        <p:cNvGrpSpPr/>
        <p:nvPr/>
      </p:nvGrpSpPr>
      <p:grpSpPr>
        <a:xfrm>
          <a:off x="0" y="0"/>
          <a:ext cx="0" cy="0"/>
          <a:chOff x="0" y="0"/>
          <a:chExt cx="0" cy="0"/>
        </a:xfrm>
      </p:grpSpPr>
      <p:pic>
        <p:nvPicPr>
          <p:cNvPr id="108" name="Google Shape;108;p11"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09" name="Google Shape;109;p11"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10" name="Google Shape;110;p11"/>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txBox="1">
            <a:spLocks noGrp="1"/>
          </p:cNvSpPr>
          <p:nvPr>
            <p:ph type="title"/>
          </p:nvPr>
        </p:nvSpPr>
        <p:spPr>
          <a:xfrm>
            <a:off x="680322" y="4711616"/>
            <a:ext cx="9613859" cy="45305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2400"/>
              <a:buFont typeface="Trebuchet MS"/>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11"/>
          <p:cNvSpPr>
            <a:spLocks noGrp="1"/>
          </p:cNvSpPr>
          <p:nvPr>
            <p:ph type="pic" idx="2"/>
          </p:nvPr>
        </p:nvSpPr>
        <p:spPr>
          <a:xfrm>
            <a:off x="680322" y="609597"/>
            <a:ext cx="9613859" cy="3589575"/>
          </a:xfrm>
          <a:prstGeom prst="rect">
            <a:avLst/>
          </a:prstGeom>
          <a:noFill/>
          <a:ln>
            <a:noFill/>
          </a:ln>
          <a:effectLst>
            <a:outerShdw blurRad="76200" dist="63500" dir="5040000" algn="tl" rotWithShape="0">
              <a:srgbClr val="000000">
                <a:alpha val="40784"/>
              </a:srgbClr>
            </a:outerShdw>
          </a:effectLst>
        </p:spPr>
      </p:sp>
      <p:sp>
        <p:nvSpPr>
          <p:cNvPr id="114" name="Google Shape;114;p11"/>
          <p:cNvSpPr txBox="1">
            <a:spLocks noGrp="1"/>
          </p:cNvSpPr>
          <p:nvPr>
            <p:ph type="body" idx="1"/>
          </p:nvPr>
        </p:nvSpPr>
        <p:spPr>
          <a:xfrm>
            <a:off x="680319" y="5169583"/>
            <a:ext cx="9613862" cy="62297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15" name="Google Shape;115;p11"/>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11"/>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11"/>
          <p:cNvSpPr txBox="1">
            <a:spLocks noGrp="1"/>
          </p:cNvSpPr>
          <p:nvPr>
            <p:ph type="sldNum" idx="12"/>
          </p:nvPr>
        </p:nvSpPr>
        <p:spPr>
          <a:xfrm>
            <a:off x="10729455" y="4711309"/>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标题和描述">
  <p:cSld name="标题和描述">
    <p:spTree>
      <p:nvGrpSpPr>
        <p:cNvPr id="1" name="Shape 118"/>
        <p:cNvGrpSpPr/>
        <p:nvPr/>
      </p:nvGrpSpPr>
      <p:grpSpPr>
        <a:xfrm>
          <a:off x="0" y="0"/>
          <a:ext cx="0" cy="0"/>
          <a:chOff x="0" y="0"/>
          <a:chExt cx="0" cy="0"/>
        </a:xfrm>
      </p:grpSpPr>
      <p:pic>
        <p:nvPicPr>
          <p:cNvPr id="119" name="Google Shape;119;p12"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20" name="Google Shape;120;p12"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21" name="Google Shape;121;p12"/>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2"/>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txBox="1">
            <a:spLocks noGrp="1"/>
          </p:cNvSpPr>
          <p:nvPr>
            <p:ph type="title"/>
          </p:nvPr>
        </p:nvSpPr>
        <p:spPr>
          <a:xfrm>
            <a:off x="680322" y="609597"/>
            <a:ext cx="9613858" cy="359275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Trebuchet M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4" name="Google Shape;124;p12"/>
          <p:cNvSpPr txBox="1">
            <a:spLocks noGrp="1"/>
          </p:cNvSpPr>
          <p:nvPr>
            <p:ph type="body" idx="1"/>
          </p:nvPr>
        </p:nvSpPr>
        <p:spPr>
          <a:xfrm>
            <a:off x="680322" y="4711615"/>
            <a:ext cx="9613859" cy="1090789"/>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25" name="Google Shape;125;p12"/>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12"/>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12"/>
          <p:cNvSpPr txBox="1">
            <a:spLocks noGrp="1"/>
          </p:cNvSpPr>
          <p:nvPr>
            <p:ph type="sldNum" idx="12"/>
          </p:nvPr>
        </p:nvSpPr>
        <p:spPr>
          <a:xfrm>
            <a:off x="10729455" y="471161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带描述的引言">
  <p:cSld name="带描述的引言">
    <p:spTree>
      <p:nvGrpSpPr>
        <p:cNvPr id="1" name="Shape 128"/>
        <p:cNvGrpSpPr/>
        <p:nvPr/>
      </p:nvGrpSpPr>
      <p:grpSpPr>
        <a:xfrm>
          <a:off x="0" y="0"/>
          <a:ext cx="0" cy="0"/>
          <a:chOff x="0" y="0"/>
          <a:chExt cx="0" cy="0"/>
        </a:xfrm>
      </p:grpSpPr>
      <p:pic>
        <p:nvPicPr>
          <p:cNvPr id="129" name="Google Shape;129;p13"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30" name="Google Shape;130;p13"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31" name="Google Shape;131;p13"/>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txBox="1">
            <a:spLocks noGrp="1"/>
          </p:cNvSpPr>
          <p:nvPr>
            <p:ph type="title"/>
          </p:nvPr>
        </p:nvSpPr>
        <p:spPr>
          <a:xfrm>
            <a:off x="1127856" y="609598"/>
            <a:ext cx="8718877" cy="30360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Trebuchet M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4" name="Google Shape;134;p13"/>
          <p:cNvSpPr txBox="1">
            <a:spLocks noGrp="1"/>
          </p:cNvSpPr>
          <p:nvPr>
            <p:ph type="body" idx="1"/>
          </p:nvPr>
        </p:nvSpPr>
        <p:spPr>
          <a:xfrm>
            <a:off x="1402288" y="3653379"/>
            <a:ext cx="815657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35" name="Google Shape;135;p13"/>
          <p:cNvSpPr txBox="1">
            <a:spLocks noGrp="1"/>
          </p:cNvSpPr>
          <p:nvPr>
            <p:ph type="body" idx="2"/>
          </p:nvPr>
        </p:nvSpPr>
        <p:spPr>
          <a:xfrm>
            <a:off x="680322" y="4711615"/>
            <a:ext cx="9613859" cy="1090789"/>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36" name="Google Shape;136;p13"/>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13"/>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13"/>
          <p:cNvSpPr txBox="1">
            <a:spLocks noGrp="1"/>
          </p:cNvSpPr>
          <p:nvPr>
            <p:ph type="sldNum" idx="12"/>
          </p:nvPr>
        </p:nvSpPr>
        <p:spPr>
          <a:xfrm>
            <a:off x="10729455" y="470992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
        <p:nvSpPr>
          <p:cNvPr id="139" name="Google Shape;139;p13"/>
          <p:cNvSpPr txBox="1"/>
          <p:nvPr/>
        </p:nvSpPr>
        <p:spPr>
          <a:xfrm>
            <a:off x="583572" y="74811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7200"/>
              <a:buFont typeface="Trebuchet MS"/>
              <a:buNone/>
            </a:pPr>
            <a:r>
              <a:rPr lang="en-US" sz="7200" b="0" cap="none">
                <a:solidFill>
                  <a:schemeClr val="lt1"/>
                </a:solidFill>
                <a:latin typeface="Trebuchet MS"/>
                <a:ea typeface="Trebuchet MS"/>
                <a:cs typeface="Trebuchet MS"/>
                <a:sym typeface="Trebuchet MS"/>
              </a:rPr>
              <a:t>“</a:t>
            </a:r>
            <a:endParaRPr/>
          </a:p>
        </p:txBody>
      </p:sp>
      <p:sp>
        <p:nvSpPr>
          <p:cNvPr id="140" name="Google Shape;140;p13"/>
          <p:cNvSpPr txBox="1"/>
          <p:nvPr/>
        </p:nvSpPr>
        <p:spPr>
          <a:xfrm>
            <a:off x="9662809" y="303352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7200"/>
              <a:buFont typeface="Trebuchet MS"/>
              <a:buNone/>
            </a:pPr>
            <a:r>
              <a:rPr lang="en-US" sz="7200" b="0" cap="none">
                <a:solidFill>
                  <a:schemeClr val="lt1"/>
                </a:solidFill>
                <a:latin typeface="Trebuchet MS"/>
                <a:ea typeface="Trebuchet MS"/>
                <a:cs typeface="Trebuchet MS"/>
                <a:sym typeface="Trebuchet MS"/>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名片">
  <p:cSld name="名片">
    <p:spTree>
      <p:nvGrpSpPr>
        <p:cNvPr id="1" name="Shape 141"/>
        <p:cNvGrpSpPr/>
        <p:nvPr/>
      </p:nvGrpSpPr>
      <p:grpSpPr>
        <a:xfrm>
          <a:off x="0" y="0"/>
          <a:ext cx="0" cy="0"/>
          <a:chOff x="0" y="0"/>
          <a:chExt cx="0" cy="0"/>
        </a:xfrm>
      </p:grpSpPr>
      <p:pic>
        <p:nvPicPr>
          <p:cNvPr id="142" name="Google Shape;142;p14" descr="HD-ShadowLong.png"/>
          <p:cNvPicPr preferRelativeResize="0"/>
          <p:nvPr/>
        </p:nvPicPr>
        <p:blipFill rotWithShape="1">
          <a:blip r:embed="rId2">
            <a:alphaModFix/>
          </a:blip>
          <a:srcRect/>
          <a:stretch/>
        </p:blipFill>
        <p:spPr>
          <a:xfrm>
            <a:off x="1" y="5928628"/>
            <a:ext cx="10437812" cy="321164"/>
          </a:xfrm>
          <a:prstGeom prst="rect">
            <a:avLst/>
          </a:prstGeom>
          <a:noFill/>
          <a:ln>
            <a:noFill/>
          </a:ln>
        </p:spPr>
      </p:pic>
      <p:pic>
        <p:nvPicPr>
          <p:cNvPr id="143" name="Google Shape;143;p14" descr="HD-ShadowShort.png"/>
          <p:cNvPicPr preferRelativeResize="0"/>
          <p:nvPr/>
        </p:nvPicPr>
        <p:blipFill rotWithShape="1">
          <a:blip r:embed="rId3">
            <a:alphaModFix/>
          </a:blip>
          <a:srcRect/>
          <a:stretch/>
        </p:blipFill>
        <p:spPr>
          <a:xfrm>
            <a:off x="10585826" y="5929622"/>
            <a:ext cx="1602997" cy="144270"/>
          </a:xfrm>
          <a:prstGeom prst="rect">
            <a:avLst/>
          </a:prstGeom>
          <a:noFill/>
          <a:ln>
            <a:noFill/>
          </a:ln>
        </p:spPr>
      </p:pic>
      <p:sp>
        <p:nvSpPr>
          <p:cNvPr id="144" name="Google Shape;144;p14"/>
          <p:cNvSpPr/>
          <p:nvPr/>
        </p:nvSpPr>
        <p:spPr>
          <a:xfrm>
            <a:off x="0" y="4567988"/>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4"/>
          <p:cNvSpPr/>
          <p:nvPr/>
        </p:nvSpPr>
        <p:spPr>
          <a:xfrm>
            <a:off x="10585827" y="4567988"/>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4"/>
          <p:cNvSpPr txBox="1">
            <a:spLocks noGrp="1"/>
          </p:cNvSpPr>
          <p:nvPr>
            <p:ph type="title"/>
          </p:nvPr>
        </p:nvSpPr>
        <p:spPr>
          <a:xfrm>
            <a:off x="680319" y="4711615"/>
            <a:ext cx="9613862" cy="5885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rebuchet M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7" name="Google Shape;147;p14"/>
          <p:cNvSpPr txBox="1">
            <a:spLocks noGrp="1"/>
          </p:cNvSpPr>
          <p:nvPr>
            <p:ph type="body" idx="1"/>
          </p:nvPr>
        </p:nvSpPr>
        <p:spPr>
          <a:xfrm>
            <a:off x="680320" y="5300149"/>
            <a:ext cx="9613862" cy="50225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48" name="Google Shape;148;p14"/>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14"/>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14"/>
          <p:cNvSpPr txBox="1">
            <a:spLocks noGrp="1"/>
          </p:cNvSpPr>
          <p:nvPr>
            <p:ph type="sldNum" idx="12"/>
          </p:nvPr>
        </p:nvSpPr>
        <p:spPr>
          <a:xfrm>
            <a:off x="10729455" y="470992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栏">
  <p:cSld name="3 栏">
    <p:spTree>
      <p:nvGrpSpPr>
        <p:cNvPr id="1" name="Shape 151"/>
        <p:cNvGrpSpPr/>
        <p:nvPr/>
      </p:nvGrpSpPr>
      <p:grpSpPr>
        <a:xfrm>
          <a:off x="0" y="0"/>
          <a:ext cx="0" cy="0"/>
          <a:chOff x="0" y="0"/>
          <a:chExt cx="0" cy="0"/>
        </a:xfrm>
      </p:grpSpPr>
      <p:pic>
        <p:nvPicPr>
          <p:cNvPr id="152" name="Google Shape;152;p15"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153" name="Google Shape;153;p15"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154" name="Google Shape;154;p15"/>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txBox="1">
            <a:spLocks noGrp="1"/>
          </p:cNvSpPr>
          <p:nvPr>
            <p:ph type="title"/>
          </p:nvPr>
        </p:nvSpPr>
        <p:spPr>
          <a:xfrm>
            <a:off x="669222" y="753228"/>
            <a:ext cx="9624960"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15"/>
          <p:cNvSpPr txBox="1">
            <a:spLocks noGrp="1"/>
          </p:cNvSpPr>
          <p:nvPr>
            <p:ph type="body" idx="1"/>
          </p:nvPr>
        </p:nvSpPr>
        <p:spPr>
          <a:xfrm>
            <a:off x="660946" y="2336873"/>
            <a:ext cx="3070034"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58" name="Google Shape;158;p15"/>
          <p:cNvSpPr txBox="1">
            <a:spLocks noGrp="1"/>
          </p:cNvSpPr>
          <p:nvPr>
            <p:ph type="body" idx="2"/>
          </p:nvPr>
        </p:nvSpPr>
        <p:spPr>
          <a:xfrm>
            <a:off x="680322" y="3022673"/>
            <a:ext cx="3049702" cy="291351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59" name="Google Shape;159;p15"/>
          <p:cNvSpPr txBox="1">
            <a:spLocks noGrp="1"/>
          </p:cNvSpPr>
          <p:nvPr>
            <p:ph type="body" idx="3"/>
          </p:nvPr>
        </p:nvSpPr>
        <p:spPr>
          <a:xfrm>
            <a:off x="3956025" y="2336873"/>
            <a:ext cx="3063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60" name="Google Shape;160;p15"/>
          <p:cNvSpPr txBox="1">
            <a:spLocks noGrp="1"/>
          </p:cNvSpPr>
          <p:nvPr>
            <p:ph type="body" idx="4"/>
          </p:nvPr>
        </p:nvSpPr>
        <p:spPr>
          <a:xfrm>
            <a:off x="3945470" y="3022673"/>
            <a:ext cx="3063240" cy="291351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61" name="Google Shape;161;p15"/>
          <p:cNvSpPr txBox="1">
            <a:spLocks noGrp="1"/>
          </p:cNvSpPr>
          <p:nvPr>
            <p:ph type="body" idx="5"/>
          </p:nvPr>
        </p:nvSpPr>
        <p:spPr>
          <a:xfrm>
            <a:off x="7224156" y="2336873"/>
            <a:ext cx="307002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62" name="Google Shape;162;p15"/>
          <p:cNvSpPr txBox="1">
            <a:spLocks noGrp="1"/>
          </p:cNvSpPr>
          <p:nvPr>
            <p:ph type="body" idx="6"/>
          </p:nvPr>
        </p:nvSpPr>
        <p:spPr>
          <a:xfrm>
            <a:off x="7224156" y="3022673"/>
            <a:ext cx="3070025" cy="291351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63" name="Google Shape;163;p15"/>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15"/>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p15"/>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图片栏">
  <p:cSld name="3 图片栏">
    <p:spTree>
      <p:nvGrpSpPr>
        <p:cNvPr id="1" name="Shape 166"/>
        <p:cNvGrpSpPr/>
        <p:nvPr/>
      </p:nvGrpSpPr>
      <p:grpSpPr>
        <a:xfrm>
          <a:off x="0" y="0"/>
          <a:ext cx="0" cy="0"/>
          <a:chOff x="0" y="0"/>
          <a:chExt cx="0" cy="0"/>
        </a:xfrm>
      </p:grpSpPr>
      <p:pic>
        <p:nvPicPr>
          <p:cNvPr id="167" name="Google Shape;167;p16"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168" name="Google Shape;168;p16"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169" name="Google Shape;169;p16"/>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6"/>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6"/>
          <p:cNvSpPr txBox="1">
            <a:spLocks noGrp="1"/>
          </p:cNvSpPr>
          <p:nvPr>
            <p:ph type="title"/>
          </p:nvPr>
        </p:nvSpPr>
        <p:spPr>
          <a:xfrm>
            <a:off x="680322" y="753228"/>
            <a:ext cx="9613860"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2" name="Google Shape;172;p16"/>
          <p:cNvSpPr txBox="1">
            <a:spLocks noGrp="1"/>
          </p:cNvSpPr>
          <p:nvPr>
            <p:ph type="body" idx="1"/>
          </p:nvPr>
        </p:nvSpPr>
        <p:spPr>
          <a:xfrm>
            <a:off x="680318" y="4297503"/>
            <a:ext cx="304970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3" name="Google Shape;173;p16"/>
          <p:cNvSpPr>
            <a:spLocks noGrp="1"/>
          </p:cNvSpPr>
          <p:nvPr>
            <p:ph type="pic" idx="2"/>
          </p:nvPr>
        </p:nvSpPr>
        <p:spPr>
          <a:xfrm>
            <a:off x="680318" y="2336873"/>
            <a:ext cx="3049705" cy="1524000"/>
          </a:xfrm>
          <a:prstGeom prst="roundRect">
            <a:avLst>
              <a:gd name="adj" fmla="val 0"/>
            </a:avLst>
          </a:prstGeom>
          <a:noFill/>
          <a:ln>
            <a:noFill/>
          </a:ln>
          <a:effectLst>
            <a:outerShdw blurRad="50800" dist="50800" dir="5400000" algn="tl" rotWithShape="0">
              <a:srgbClr val="000000">
                <a:alpha val="42745"/>
              </a:srgbClr>
            </a:outerShdw>
          </a:effectLst>
        </p:spPr>
      </p:sp>
      <p:sp>
        <p:nvSpPr>
          <p:cNvPr id="174" name="Google Shape;174;p16"/>
          <p:cNvSpPr txBox="1">
            <a:spLocks noGrp="1"/>
          </p:cNvSpPr>
          <p:nvPr>
            <p:ph type="body" idx="3"/>
          </p:nvPr>
        </p:nvSpPr>
        <p:spPr>
          <a:xfrm>
            <a:off x="680318" y="4873765"/>
            <a:ext cx="3049705" cy="10624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75" name="Google Shape;175;p16"/>
          <p:cNvSpPr txBox="1">
            <a:spLocks noGrp="1"/>
          </p:cNvSpPr>
          <p:nvPr>
            <p:ph type="body" idx="4"/>
          </p:nvPr>
        </p:nvSpPr>
        <p:spPr>
          <a:xfrm>
            <a:off x="3945471" y="4297503"/>
            <a:ext cx="3063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6" name="Google Shape;176;p16"/>
          <p:cNvSpPr>
            <a:spLocks noGrp="1"/>
          </p:cNvSpPr>
          <p:nvPr>
            <p:ph type="pic" idx="5"/>
          </p:nvPr>
        </p:nvSpPr>
        <p:spPr>
          <a:xfrm>
            <a:off x="3945470" y="2336873"/>
            <a:ext cx="3063240" cy="1524000"/>
          </a:xfrm>
          <a:prstGeom prst="roundRect">
            <a:avLst>
              <a:gd name="adj" fmla="val 0"/>
            </a:avLst>
          </a:prstGeom>
          <a:noFill/>
          <a:ln>
            <a:noFill/>
          </a:ln>
          <a:effectLst>
            <a:outerShdw blurRad="50800" dist="50800" dir="5400000" algn="tl" rotWithShape="0">
              <a:srgbClr val="000000">
                <a:alpha val="42745"/>
              </a:srgbClr>
            </a:outerShdw>
          </a:effectLst>
        </p:spPr>
      </p:sp>
      <p:sp>
        <p:nvSpPr>
          <p:cNvPr id="177" name="Google Shape;177;p16"/>
          <p:cNvSpPr txBox="1">
            <a:spLocks noGrp="1"/>
          </p:cNvSpPr>
          <p:nvPr>
            <p:ph type="body" idx="6"/>
          </p:nvPr>
        </p:nvSpPr>
        <p:spPr>
          <a:xfrm>
            <a:off x="3944117" y="4873764"/>
            <a:ext cx="3067297" cy="10624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78" name="Google Shape;178;p16"/>
          <p:cNvSpPr txBox="1">
            <a:spLocks noGrp="1"/>
          </p:cNvSpPr>
          <p:nvPr>
            <p:ph type="body" idx="7"/>
          </p:nvPr>
        </p:nvSpPr>
        <p:spPr>
          <a:xfrm>
            <a:off x="7230678" y="4297503"/>
            <a:ext cx="306350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79" name="Google Shape;179;p16"/>
          <p:cNvSpPr>
            <a:spLocks noGrp="1"/>
          </p:cNvSpPr>
          <p:nvPr>
            <p:ph type="pic" idx="8"/>
          </p:nvPr>
        </p:nvSpPr>
        <p:spPr>
          <a:xfrm>
            <a:off x="7230677" y="2336873"/>
            <a:ext cx="3063505" cy="1524000"/>
          </a:xfrm>
          <a:prstGeom prst="roundRect">
            <a:avLst>
              <a:gd name="adj" fmla="val 0"/>
            </a:avLst>
          </a:prstGeom>
          <a:noFill/>
          <a:ln>
            <a:noFill/>
          </a:ln>
          <a:effectLst>
            <a:outerShdw blurRad="50800" dist="50800" dir="5400000" algn="tl" rotWithShape="0">
              <a:srgbClr val="000000">
                <a:alpha val="42745"/>
              </a:srgbClr>
            </a:outerShdw>
          </a:effectLst>
        </p:spPr>
      </p:sp>
      <p:sp>
        <p:nvSpPr>
          <p:cNvPr id="180" name="Google Shape;180;p16"/>
          <p:cNvSpPr txBox="1">
            <a:spLocks noGrp="1"/>
          </p:cNvSpPr>
          <p:nvPr>
            <p:ph type="body" idx="9"/>
          </p:nvPr>
        </p:nvSpPr>
        <p:spPr>
          <a:xfrm>
            <a:off x="7230553" y="4873762"/>
            <a:ext cx="3067563" cy="10624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81" name="Google Shape;181;p16"/>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2" name="Google Shape;182;p16"/>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16"/>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标题和竖排文字" type="vertTx">
  <p:cSld name="VERTICAL_TEXT">
    <p:spTree>
      <p:nvGrpSpPr>
        <p:cNvPr id="1" name="Shape 184"/>
        <p:cNvGrpSpPr/>
        <p:nvPr/>
      </p:nvGrpSpPr>
      <p:grpSpPr>
        <a:xfrm>
          <a:off x="0" y="0"/>
          <a:ext cx="0" cy="0"/>
          <a:chOff x="0" y="0"/>
          <a:chExt cx="0" cy="0"/>
        </a:xfrm>
      </p:grpSpPr>
      <p:pic>
        <p:nvPicPr>
          <p:cNvPr id="185" name="Google Shape;185;p17"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186" name="Google Shape;186;p17"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187" name="Google Shape;187;p17"/>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7"/>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7"/>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3600"/>
              <a:buFont typeface="Trebuchet M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0" name="Google Shape;190;p17"/>
          <p:cNvSpPr txBox="1">
            <a:spLocks noGrp="1"/>
          </p:cNvSpPr>
          <p:nvPr>
            <p:ph type="body" idx="1"/>
          </p:nvPr>
        </p:nvSpPr>
        <p:spPr>
          <a:xfrm rot="5400000">
            <a:off x="3687594" y="-670400"/>
            <a:ext cx="3599316" cy="961386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91" name="Google Shape;191;p17"/>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 name="Google Shape;192;p17"/>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3" name="Google Shape;193;p17"/>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竖排标题与文本" type="vertTitleAndTx">
  <p:cSld name="VERTICAL_TITLE_AND_VERTICAL_TEXT">
    <p:spTree>
      <p:nvGrpSpPr>
        <p:cNvPr id="1" name="Shape 194"/>
        <p:cNvGrpSpPr/>
        <p:nvPr/>
      </p:nvGrpSpPr>
      <p:grpSpPr>
        <a:xfrm>
          <a:off x="0" y="0"/>
          <a:ext cx="0" cy="0"/>
          <a:chOff x="0" y="0"/>
          <a:chExt cx="0" cy="0"/>
        </a:xfrm>
      </p:grpSpPr>
      <p:sp>
        <p:nvSpPr>
          <p:cNvPr id="195" name="Google Shape;195;p18"/>
          <p:cNvSpPr/>
          <p:nvPr/>
        </p:nvSpPr>
        <p:spPr>
          <a:xfrm rot="5400000">
            <a:off x="8116207" y="1869395"/>
            <a:ext cx="5106988"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8"/>
          <p:cNvSpPr/>
          <p:nvPr/>
        </p:nvSpPr>
        <p:spPr>
          <a:xfrm rot="5400000">
            <a:off x="9868202" y="5372403"/>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8"/>
          <p:cNvSpPr txBox="1">
            <a:spLocks noGrp="1"/>
          </p:cNvSpPr>
          <p:nvPr>
            <p:ph type="title"/>
          </p:nvPr>
        </p:nvSpPr>
        <p:spPr>
          <a:xfrm rot="5400000">
            <a:off x="8489252" y="2249576"/>
            <a:ext cx="4353760" cy="1073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8" name="Google Shape;198;p18"/>
          <p:cNvSpPr txBox="1">
            <a:spLocks noGrp="1"/>
          </p:cNvSpPr>
          <p:nvPr>
            <p:ph type="body" idx="1"/>
          </p:nvPr>
        </p:nvSpPr>
        <p:spPr>
          <a:xfrm rot="5400000">
            <a:off x="2452030" y="-1162110"/>
            <a:ext cx="5326589" cy="88700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99" name="Google Shape;199;p18"/>
          <p:cNvSpPr txBox="1">
            <a:spLocks noGrp="1"/>
          </p:cNvSpPr>
          <p:nvPr>
            <p:ph type="dt" idx="10"/>
          </p:nvPr>
        </p:nvSpPr>
        <p:spPr>
          <a:xfrm>
            <a:off x="6807126"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0" name="Google Shape;200;p18"/>
          <p:cNvSpPr txBox="1">
            <a:spLocks noGrp="1"/>
          </p:cNvSpPr>
          <p:nvPr>
            <p:ph type="ftr" idx="11"/>
          </p:nvPr>
        </p:nvSpPr>
        <p:spPr>
          <a:xfrm>
            <a:off x="680321" y="5936188"/>
            <a:ext cx="612680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1" name="Google Shape;201;p18"/>
          <p:cNvSpPr txBox="1">
            <a:spLocks noGrp="1"/>
          </p:cNvSpPr>
          <p:nvPr>
            <p:ph type="sldNum" idx="12"/>
          </p:nvPr>
        </p:nvSpPr>
        <p:spPr>
          <a:xfrm>
            <a:off x="10097550" y="5398633"/>
            <a:ext cx="1154151" cy="1090789"/>
          </a:xfrm>
          <a:prstGeom prst="rect">
            <a:avLst/>
          </a:prstGeom>
          <a:noFill/>
          <a:ln>
            <a:noFill/>
          </a:ln>
        </p:spPr>
        <p:txBody>
          <a:bodyPr spcFirstLastPara="1" wrap="square" lIns="91425" tIns="45700" rIns="91425" bIns="45700" anchor="t" anchorCtr="0">
            <a:noAutofit/>
          </a:bodyPr>
          <a:lstStyle>
            <a:lvl1pPr marL="0" lvl="0" indent="0" algn="ctr">
              <a:spcBef>
                <a:spcPts val="0"/>
              </a:spcBef>
              <a:buNone/>
              <a:defRPr sz="3600">
                <a:solidFill>
                  <a:schemeClr val="lt1"/>
                </a:solidFill>
                <a:latin typeface="Trebuchet MS"/>
                <a:ea typeface="Trebuchet MS"/>
                <a:cs typeface="Trebuchet MS"/>
                <a:sym typeface="Trebuchet MS"/>
              </a:defRPr>
            </a:lvl1pPr>
            <a:lvl2pPr marL="0" lvl="1" indent="0" algn="ctr">
              <a:spcBef>
                <a:spcPts val="0"/>
              </a:spcBef>
              <a:buNone/>
              <a:defRPr sz="3600">
                <a:solidFill>
                  <a:schemeClr val="lt1"/>
                </a:solidFill>
                <a:latin typeface="Trebuchet MS"/>
                <a:ea typeface="Trebuchet MS"/>
                <a:cs typeface="Trebuchet MS"/>
                <a:sym typeface="Trebuchet MS"/>
              </a:defRPr>
            </a:lvl2pPr>
            <a:lvl3pPr marL="0" lvl="2" indent="0" algn="ctr">
              <a:spcBef>
                <a:spcPts val="0"/>
              </a:spcBef>
              <a:buNone/>
              <a:defRPr sz="3600">
                <a:solidFill>
                  <a:schemeClr val="lt1"/>
                </a:solidFill>
                <a:latin typeface="Trebuchet MS"/>
                <a:ea typeface="Trebuchet MS"/>
                <a:cs typeface="Trebuchet MS"/>
                <a:sym typeface="Trebuchet MS"/>
              </a:defRPr>
            </a:lvl3pPr>
            <a:lvl4pPr marL="0" lvl="3" indent="0" algn="ctr">
              <a:spcBef>
                <a:spcPts val="0"/>
              </a:spcBef>
              <a:buNone/>
              <a:defRPr sz="3600">
                <a:solidFill>
                  <a:schemeClr val="lt1"/>
                </a:solidFill>
                <a:latin typeface="Trebuchet MS"/>
                <a:ea typeface="Trebuchet MS"/>
                <a:cs typeface="Trebuchet MS"/>
                <a:sym typeface="Trebuchet MS"/>
              </a:defRPr>
            </a:lvl4pPr>
            <a:lvl5pPr marL="0" lvl="4" indent="0" algn="ctr">
              <a:spcBef>
                <a:spcPts val="0"/>
              </a:spcBef>
              <a:buNone/>
              <a:defRPr sz="3600">
                <a:solidFill>
                  <a:schemeClr val="lt1"/>
                </a:solidFill>
                <a:latin typeface="Trebuchet MS"/>
                <a:ea typeface="Trebuchet MS"/>
                <a:cs typeface="Trebuchet MS"/>
                <a:sym typeface="Trebuchet MS"/>
              </a:defRPr>
            </a:lvl5pPr>
            <a:lvl6pPr marL="0" lvl="5" indent="0" algn="ctr">
              <a:spcBef>
                <a:spcPts val="0"/>
              </a:spcBef>
              <a:buNone/>
              <a:defRPr sz="3600">
                <a:solidFill>
                  <a:schemeClr val="lt1"/>
                </a:solidFill>
                <a:latin typeface="Trebuchet MS"/>
                <a:ea typeface="Trebuchet MS"/>
                <a:cs typeface="Trebuchet MS"/>
                <a:sym typeface="Trebuchet MS"/>
              </a:defRPr>
            </a:lvl6pPr>
            <a:lvl7pPr marL="0" lvl="6" indent="0" algn="ctr">
              <a:spcBef>
                <a:spcPts val="0"/>
              </a:spcBef>
              <a:buNone/>
              <a:defRPr sz="3600">
                <a:solidFill>
                  <a:schemeClr val="lt1"/>
                </a:solidFill>
                <a:latin typeface="Trebuchet MS"/>
                <a:ea typeface="Trebuchet MS"/>
                <a:cs typeface="Trebuchet MS"/>
                <a:sym typeface="Trebuchet MS"/>
              </a:defRPr>
            </a:lvl7pPr>
            <a:lvl8pPr marL="0" lvl="7" indent="0" algn="ctr">
              <a:spcBef>
                <a:spcPts val="0"/>
              </a:spcBef>
              <a:buNone/>
              <a:defRPr sz="3600">
                <a:solidFill>
                  <a:schemeClr val="lt1"/>
                </a:solidFill>
                <a:latin typeface="Trebuchet MS"/>
                <a:ea typeface="Trebuchet MS"/>
                <a:cs typeface="Trebuchet MS"/>
                <a:sym typeface="Trebuchet MS"/>
              </a:defRPr>
            </a:lvl8pPr>
            <a:lvl9pPr marL="0" lvl="8" indent="0" algn="ctr">
              <a:spcBef>
                <a:spcPts val="0"/>
              </a:spcBef>
              <a:buNone/>
              <a:defRPr sz="3600">
                <a:solidFill>
                  <a:schemeClr val="lt1"/>
                </a:solidFill>
                <a:latin typeface="Trebuchet MS"/>
                <a:ea typeface="Trebuchet MS"/>
                <a:cs typeface="Trebuchet MS"/>
                <a:sym typeface="Trebuchet MS"/>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标题和内容" type="obj">
  <p:cSld name="OBJECT">
    <p:spTree>
      <p:nvGrpSpPr>
        <p:cNvPr id="1" name="Shape 26"/>
        <p:cNvGrpSpPr/>
        <p:nvPr/>
      </p:nvGrpSpPr>
      <p:grpSpPr>
        <a:xfrm>
          <a:off x="0" y="0"/>
          <a:ext cx="0" cy="0"/>
          <a:chOff x="0" y="0"/>
          <a:chExt cx="0" cy="0"/>
        </a:xfrm>
      </p:grpSpPr>
      <p:pic>
        <p:nvPicPr>
          <p:cNvPr id="27" name="Google Shape;27;p3"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28" name="Google Shape;28;p3"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29" name="Google Shape;29;p3"/>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3"/>
          <p:cNvSpPr txBox="1">
            <a:spLocks noGrp="1"/>
          </p:cNvSpPr>
          <p:nvPr>
            <p:ph type="body" idx="1"/>
          </p:nvPr>
        </p:nvSpPr>
        <p:spPr>
          <a:xfrm>
            <a:off x="680321" y="2336873"/>
            <a:ext cx="9613861" cy="359931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3" name="Google Shape;33;p3"/>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3"/>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3"/>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节标题" type="secHead">
  <p:cSld name="SECTION_HEADER">
    <p:spTree>
      <p:nvGrpSpPr>
        <p:cNvPr id="1" name="Shape 36"/>
        <p:cNvGrpSpPr/>
        <p:nvPr/>
      </p:nvGrpSpPr>
      <p:grpSpPr>
        <a:xfrm>
          <a:off x="0" y="0"/>
          <a:ext cx="0" cy="0"/>
          <a:chOff x="0" y="0"/>
          <a:chExt cx="0" cy="0"/>
        </a:xfrm>
      </p:grpSpPr>
      <p:pic>
        <p:nvPicPr>
          <p:cNvPr id="37" name="Google Shape;37;p4" descr="HD-ShadowLong.png"/>
          <p:cNvPicPr preferRelativeResize="0"/>
          <p:nvPr/>
        </p:nvPicPr>
        <p:blipFill rotWithShape="1">
          <a:blip r:embed="rId2">
            <a:alphaModFix/>
          </a:blip>
          <a:srcRect/>
          <a:stretch/>
        </p:blipFill>
        <p:spPr>
          <a:xfrm>
            <a:off x="-1" y="4086907"/>
            <a:ext cx="10437812" cy="321164"/>
          </a:xfrm>
          <a:prstGeom prst="rect">
            <a:avLst/>
          </a:prstGeom>
          <a:noFill/>
          <a:ln>
            <a:noFill/>
          </a:ln>
        </p:spPr>
      </p:pic>
      <p:pic>
        <p:nvPicPr>
          <p:cNvPr id="38" name="Google Shape;38;p4" descr="HD-ShadowShort.png"/>
          <p:cNvPicPr preferRelativeResize="0"/>
          <p:nvPr/>
        </p:nvPicPr>
        <p:blipFill rotWithShape="1">
          <a:blip r:embed="rId3">
            <a:alphaModFix/>
          </a:blip>
          <a:srcRect/>
          <a:stretch/>
        </p:blipFill>
        <p:spPr>
          <a:xfrm>
            <a:off x="10585824" y="4087901"/>
            <a:ext cx="1602997" cy="144270"/>
          </a:xfrm>
          <a:prstGeom prst="rect">
            <a:avLst/>
          </a:prstGeom>
          <a:noFill/>
          <a:ln>
            <a:noFill/>
          </a:ln>
        </p:spPr>
      </p:pic>
      <p:sp>
        <p:nvSpPr>
          <p:cNvPr id="39" name="Google Shape;39;p4"/>
          <p:cNvSpPr/>
          <p:nvPr/>
        </p:nvSpPr>
        <p:spPr>
          <a:xfrm>
            <a:off x="-2" y="2726267"/>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10585825" y="2726267"/>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a:spLocks noGrp="1"/>
          </p:cNvSpPr>
          <p:nvPr>
            <p:ph type="title"/>
          </p:nvPr>
        </p:nvSpPr>
        <p:spPr>
          <a:xfrm>
            <a:off x="680322" y="2869895"/>
            <a:ext cx="9613860" cy="109078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3600"/>
              <a:buFont typeface="Trebuchet M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4"/>
          <p:cNvSpPr txBox="1">
            <a:spLocks noGrp="1"/>
          </p:cNvSpPr>
          <p:nvPr>
            <p:ph type="body" idx="1"/>
          </p:nvPr>
        </p:nvSpPr>
        <p:spPr>
          <a:xfrm>
            <a:off x="680322" y="4232171"/>
            <a:ext cx="9613860" cy="1704017"/>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000"/>
              <a:buNone/>
              <a:defRPr sz="20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43" name="Google Shape;43;p4"/>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4"/>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4"/>
          <p:cNvSpPr txBox="1">
            <a:spLocks noGrp="1"/>
          </p:cNvSpPr>
          <p:nvPr>
            <p:ph type="sldNum" idx="12"/>
          </p:nvPr>
        </p:nvSpPr>
        <p:spPr>
          <a:xfrm>
            <a:off x="10729455" y="2869895"/>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两栏内容" type="twoObj">
  <p:cSld name="TWO_OBJECTS">
    <p:spTree>
      <p:nvGrpSpPr>
        <p:cNvPr id="1" name="Shape 46"/>
        <p:cNvGrpSpPr/>
        <p:nvPr/>
      </p:nvGrpSpPr>
      <p:grpSpPr>
        <a:xfrm>
          <a:off x="0" y="0"/>
          <a:ext cx="0" cy="0"/>
          <a:chOff x="0" y="0"/>
          <a:chExt cx="0" cy="0"/>
        </a:xfrm>
      </p:grpSpPr>
      <p:pic>
        <p:nvPicPr>
          <p:cNvPr id="47" name="Google Shape;47;p5"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48" name="Google Shape;48;p5"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49" name="Google Shape;49;p5"/>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5"/>
          <p:cNvSpPr txBox="1">
            <a:spLocks noGrp="1"/>
          </p:cNvSpPr>
          <p:nvPr>
            <p:ph type="body" idx="1"/>
          </p:nvPr>
        </p:nvSpPr>
        <p:spPr>
          <a:xfrm>
            <a:off x="680320" y="2336873"/>
            <a:ext cx="4698358" cy="359931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3" name="Google Shape;53;p5"/>
          <p:cNvSpPr txBox="1">
            <a:spLocks noGrp="1"/>
          </p:cNvSpPr>
          <p:nvPr>
            <p:ph type="body" idx="2"/>
          </p:nvPr>
        </p:nvSpPr>
        <p:spPr>
          <a:xfrm>
            <a:off x="5594123" y="2336873"/>
            <a:ext cx="4700058" cy="3599316"/>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4" name="Google Shape;54;p5"/>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5"/>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5"/>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较" type="twoTxTwoObj">
  <p:cSld name="TWO_OBJECTS_WITH_TEXT">
    <p:spTree>
      <p:nvGrpSpPr>
        <p:cNvPr id="1" name="Shape 57"/>
        <p:cNvGrpSpPr/>
        <p:nvPr/>
      </p:nvGrpSpPr>
      <p:grpSpPr>
        <a:xfrm>
          <a:off x="0" y="0"/>
          <a:ext cx="0" cy="0"/>
          <a:chOff x="0" y="0"/>
          <a:chExt cx="0" cy="0"/>
        </a:xfrm>
      </p:grpSpPr>
      <p:pic>
        <p:nvPicPr>
          <p:cNvPr id="58" name="Google Shape;58;p6"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59" name="Google Shape;59;p6"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60" name="Google Shape;60;p6"/>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txBox="1">
            <a:spLocks noGrp="1"/>
          </p:cNvSpPr>
          <p:nvPr>
            <p:ph type="title"/>
          </p:nvPr>
        </p:nvSpPr>
        <p:spPr>
          <a:xfrm>
            <a:off x="680319" y="753229"/>
            <a:ext cx="9613863" cy="108093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6"/>
          <p:cNvSpPr txBox="1">
            <a:spLocks noGrp="1"/>
          </p:cNvSpPr>
          <p:nvPr>
            <p:ph type="body" idx="1"/>
          </p:nvPr>
        </p:nvSpPr>
        <p:spPr>
          <a:xfrm>
            <a:off x="906350" y="2336873"/>
            <a:ext cx="4472327" cy="693135"/>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64" name="Google Shape;64;p6"/>
          <p:cNvSpPr txBox="1">
            <a:spLocks noGrp="1"/>
          </p:cNvSpPr>
          <p:nvPr>
            <p:ph type="body" idx="2"/>
          </p:nvPr>
        </p:nvSpPr>
        <p:spPr>
          <a:xfrm>
            <a:off x="680322" y="3030008"/>
            <a:ext cx="4698355" cy="290617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5" name="Google Shape;65;p6"/>
          <p:cNvSpPr txBox="1">
            <a:spLocks noGrp="1"/>
          </p:cNvSpPr>
          <p:nvPr>
            <p:ph type="body" idx="3"/>
          </p:nvPr>
        </p:nvSpPr>
        <p:spPr>
          <a:xfrm>
            <a:off x="5820154" y="2336873"/>
            <a:ext cx="4474028" cy="692076"/>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66" name="Google Shape;66;p6"/>
          <p:cNvSpPr txBox="1">
            <a:spLocks noGrp="1"/>
          </p:cNvSpPr>
          <p:nvPr>
            <p:ph type="body" idx="4"/>
          </p:nvPr>
        </p:nvSpPr>
        <p:spPr>
          <a:xfrm>
            <a:off x="5594123" y="3030008"/>
            <a:ext cx="4700059" cy="290617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7" name="Google Shape;67;p6"/>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6"/>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6"/>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仅标题" type="titleOnly">
  <p:cSld name="TITLE_ONLY">
    <p:spTree>
      <p:nvGrpSpPr>
        <p:cNvPr id="1" name="Shape 70"/>
        <p:cNvGrpSpPr/>
        <p:nvPr/>
      </p:nvGrpSpPr>
      <p:grpSpPr>
        <a:xfrm>
          <a:off x="0" y="0"/>
          <a:ext cx="0" cy="0"/>
          <a:chOff x="0" y="0"/>
          <a:chExt cx="0" cy="0"/>
        </a:xfrm>
      </p:grpSpPr>
      <p:pic>
        <p:nvPicPr>
          <p:cNvPr id="71" name="Google Shape;71;p7"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72" name="Google Shape;72;p7"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73" name="Google Shape;73;p7"/>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7"/>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7"/>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7"/>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79"/>
        <p:cNvGrpSpPr/>
        <p:nvPr/>
      </p:nvGrpSpPr>
      <p:grpSpPr>
        <a:xfrm>
          <a:off x="0" y="0"/>
          <a:ext cx="0" cy="0"/>
          <a:chOff x="0" y="0"/>
          <a:chExt cx="0" cy="0"/>
        </a:xfrm>
      </p:grpSpPr>
      <p:pic>
        <p:nvPicPr>
          <p:cNvPr id="80" name="Google Shape;80;p8" descr="HD-ShadowShort.png"/>
          <p:cNvPicPr preferRelativeResize="0"/>
          <p:nvPr/>
        </p:nvPicPr>
        <p:blipFill rotWithShape="1">
          <a:blip r:embed="rId2">
            <a:alphaModFix/>
          </a:blip>
          <a:srcRect/>
          <a:stretch/>
        </p:blipFill>
        <p:spPr>
          <a:xfrm>
            <a:off x="10585826" y="1971234"/>
            <a:ext cx="1602997" cy="144270"/>
          </a:xfrm>
          <a:prstGeom prst="rect">
            <a:avLst/>
          </a:prstGeom>
          <a:noFill/>
          <a:ln>
            <a:noFill/>
          </a:ln>
        </p:spPr>
      </p:pic>
      <p:sp>
        <p:nvSpPr>
          <p:cNvPr id="81" name="Google Shape;81;p8"/>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8"/>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8"/>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内容与标题" type="objTx">
  <p:cSld name="OBJECT_WITH_CAPTION_TEXT">
    <p:spTree>
      <p:nvGrpSpPr>
        <p:cNvPr id="1" name="Shape 85"/>
        <p:cNvGrpSpPr/>
        <p:nvPr/>
      </p:nvGrpSpPr>
      <p:grpSpPr>
        <a:xfrm>
          <a:off x="0" y="0"/>
          <a:ext cx="0" cy="0"/>
          <a:chOff x="0" y="0"/>
          <a:chExt cx="0" cy="0"/>
        </a:xfrm>
      </p:grpSpPr>
      <p:pic>
        <p:nvPicPr>
          <p:cNvPr id="86" name="Google Shape;86;p9"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87" name="Google Shape;87;p9"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88" name="Google Shape;88;p9"/>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txBox="1">
            <a:spLocks noGrp="1"/>
          </p:cNvSpPr>
          <p:nvPr>
            <p:ph type="title"/>
          </p:nvPr>
        </p:nvSpPr>
        <p:spPr>
          <a:xfrm>
            <a:off x="680321" y="753227"/>
            <a:ext cx="9613859" cy="10809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rebuchet M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9"/>
          <p:cNvSpPr txBox="1">
            <a:spLocks noGrp="1"/>
          </p:cNvSpPr>
          <p:nvPr>
            <p:ph type="body" idx="1"/>
          </p:nvPr>
        </p:nvSpPr>
        <p:spPr>
          <a:xfrm>
            <a:off x="4685846" y="2336873"/>
            <a:ext cx="5608336" cy="359931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92" name="Google Shape;92;p9"/>
          <p:cNvSpPr txBox="1">
            <a:spLocks noGrp="1"/>
          </p:cNvSpPr>
          <p:nvPr>
            <p:ph type="body" idx="2"/>
          </p:nvPr>
        </p:nvSpPr>
        <p:spPr>
          <a:xfrm>
            <a:off x="680322" y="2336872"/>
            <a:ext cx="3790078" cy="359931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3" name="Google Shape;93;p9"/>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9"/>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9"/>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96"/>
        <p:cNvGrpSpPr/>
        <p:nvPr/>
      </p:nvGrpSpPr>
      <p:grpSpPr>
        <a:xfrm>
          <a:off x="0" y="0"/>
          <a:ext cx="0" cy="0"/>
          <a:chOff x="0" y="0"/>
          <a:chExt cx="0" cy="0"/>
        </a:xfrm>
      </p:grpSpPr>
      <p:pic>
        <p:nvPicPr>
          <p:cNvPr id="97" name="Google Shape;97;p10" descr="HD-ShadowLong.png"/>
          <p:cNvPicPr preferRelativeResize="0"/>
          <p:nvPr/>
        </p:nvPicPr>
        <p:blipFill rotWithShape="1">
          <a:blip r:embed="rId2">
            <a:alphaModFix/>
          </a:blip>
          <a:srcRect/>
          <a:stretch/>
        </p:blipFill>
        <p:spPr>
          <a:xfrm>
            <a:off x="1" y="1970240"/>
            <a:ext cx="10437812" cy="321164"/>
          </a:xfrm>
          <a:prstGeom prst="rect">
            <a:avLst/>
          </a:prstGeom>
          <a:noFill/>
          <a:ln>
            <a:noFill/>
          </a:ln>
        </p:spPr>
      </p:pic>
      <p:pic>
        <p:nvPicPr>
          <p:cNvPr id="98" name="Google Shape;98;p10" descr="HD-ShadowShort.png"/>
          <p:cNvPicPr preferRelativeResize="0"/>
          <p:nvPr/>
        </p:nvPicPr>
        <p:blipFill rotWithShape="1">
          <a:blip r:embed="rId3">
            <a:alphaModFix/>
          </a:blip>
          <a:srcRect/>
          <a:stretch/>
        </p:blipFill>
        <p:spPr>
          <a:xfrm>
            <a:off x="10585826" y="1971234"/>
            <a:ext cx="1602997" cy="144270"/>
          </a:xfrm>
          <a:prstGeom prst="rect">
            <a:avLst/>
          </a:prstGeom>
          <a:noFill/>
          <a:ln>
            <a:noFill/>
          </a:ln>
        </p:spPr>
      </p:pic>
      <p:sp>
        <p:nvSpPr>
          <p:cNvPr id="99" name="Google Shape;99;p10"/>
          <p:cNvSpPr/>
          <p:nvPr/>
        </p:nvSpPr>
        <p:spPr>
          <a:xfrm>
            <a:off x="0" y="609600"/>
            <a:ext cx="10437812" cy="1368198"/>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0"/>
          <p:cNvSpPr/>
          <p:nvPr/>
        </p:nvSpPr>
        <p:spPr>
          <a:xfrm>
            <a:off x="10585827" y="609600"/>
            <a:ext cx="1602997" cy="13681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txBox="1">
            <a:spLocks noGrp="1"/>
          </p:cNvSpPr>
          <p:nvPr>
            <p:ph type="title"/>
          </p:nvPr>
        </p:nvSpPr>
        <p:spPr>
          <a:xfrm>
            <a:off x="680323" y="753228"/>
            <a:ext cx="9613857" cy="108093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rebuchet M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10"/>
          <p:cNvSpPr>
            <a:spLocks noGrp="1"/>
          </p:cNvSpPr>
          <p:nvPr>
            <p:ph type="pic" idx="2"/>
          </p:nvPr>
        </p:nvSpPr>
        <p:spPr>
          <a:xfrm>
            <a:off x="4868333" y="2336874"/>
            <a:ext cx="5425849" cy="3599312"/>
          </a:xfrm>
          <a:prstGeom prst="rect">
            <a:avLst/>
          </a:prstGeom>
          <a:noFill/>
          <a:ln>
            <a:noFill/>
          </a:ln>
          <a:effectLst>
            <a:outerShdw blurRad="76200" dist="63500" dir="5040000" algn="tl" rotWithShape="0">
              <a:srgbClr val="000000">
                <a:alpha val="40784"/>
              </a:srgbClr>
            </a:outerShdw>
          </a:effectLst>
        </p:spPr>
      </p:sp>
      <p:sp>
        <p:nvSpPr>
          <p:cNvPr id="103" name="Google Shape;103;p10"/>
          <p:cNvSpPr txBox="1">
            <a:spLocks noGrp="1"/>
          </p:cNvSpPr>
          <p:nvPr>
            <p:ph type="body" idx="1"/>
          </p:nvPr>
        </p:nvSpPr>
        <p:spPr>
          <a:xfrm>
            <a:off x="680323" y="2336873"/>
            <a:ext cx="3876256" cy="359931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04" name="Google Shape;104;p10"/>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0"/>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10"/>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78121"/>
            </a:gs>
            <a:gs pos="50000">
              <a:srgbClr val="D54006"/>
            </a:gs>
            <a:gs pos="100000">
              <a:srgbClr val="8C0000"/>
            </a:gs>
          </a:gsLst>
          <a:lin ang="2520000" scaled="0"/>
        </a:gradFill>
        <a:effectLst/>
      </p:bgPr>
    </p:bg>
    <p:spTree>
      <p:nvGrpSpPr>
        <p:cNvPr id="1" name="Shape 9"/>
        <p:cNvGrpSpPr/>
        <p:nvPr/>
      </p:nvGrpSpPr>
      <p:grpSpPr>
        <a:xfrm>
          <a:off x="0" y="0"/>
          <a:ext cx="0" cy="0"/>
          <a:chOff x="0" y="0"/>
          <a:chExt cx="0" cy="0"/>
        </a:xfrm>
      </p:grpSpPr>
      <p:pic>
        <p:nvPicPr>
          <p:cNvPr id="10" name="Google Shape;10;p1" descr="hashOverlay-FullResolve.png"/>
          <p:cNvPicPr preferRelativeResize="0"/>
          <p:nvPr/>
        </p:nvPicPr>
        <p:blipFill rotWithShape="1">
          <a:blip r:embed="rId19">
            <a:alphaModFix amt="10000"/>
          </a:blip>
          <a:srcRect/>
          <a:stretch/>
        </p:blipFill>
        <p:spPr>
          <a:xfrm>
            <a:off x="0" y="0"/>
            <a:ext cx="12192000" cy="6858000"/>
          </a:xfrm>
          <a:prstGeom prst="rect">
            <a:avLst/>
          </a:prstGeom>
          <a:noFill/>
          <a:ln>
            <a:noFill/>
          </a:ln>
        </p:spPr>
      </p:pic>
      <p:sp>
        <p:nvSpPr>
          <p:cNvPr id="11" name="Google Shape;11;p1"/>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rebuchet MS"/>
              <a:buNone/>
              <a:defRPr sz="3600" b="0" i="0" u="none" strike="noStrike" cap="none">
                <a:solidFill>
                  <a:schemeClr val="lt1"/>
                </a:solidFill>
                <a:latin typeface="Trebuchet MS"/>
                <a:ea typeface="Trebuchet MS"/>
                <a:cs typeface="Trebuchet MS"/>
                <a:sym typeface="Trebuchet M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680321" y="2336873"/>
            <a:ext cx="9613861" cy="3599316"/>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90000"/>
              </a:lnSpc>
              <a:spcBef>
                <a:spcPts val="1000"/>
              </a:spcBef>
              <a:spcAft>
                <a:spcPts val="0"/>
              </a:spcAft>
              <a:buClr>
                <a:schemeClr val="lt1"/>
              </a:buClr>
              <a:buSzPts val="2400"/>
              <a:buFont typeface="Arial"/>
              <a:buChar char="•"/>
              <a:defRPr sz="2400" b="0" i="0" u="none" strike="noStrike" cap="none">
                <a:solidFill>
                  <a:schemeClr val="lt1"/>
                </a:solidFill>
                <a:latin typeface="Trebuchet MS"/>
                <a:ea typeface="Trebuchet MS"/>
                <a:cs typeface="Trebuchet MS"/>
                <a:sym typeface="Trebuchet MS"/>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Trebuchet MS"/>
                <a:ea typeface="Trebuchet MS"/>
                <a:cs typeface="Trebuchet MS"/>
                <a:sym typeface="Trebuchet MS"/>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Trebuchet MS"/>
                <a:ea typeface="Trebuchet MS"/>
                <a:cs typeface="Trebuchet MS"/>
                <a:sym typeface="Trebuchet MS"/>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Trebuchet MS"/>
                <a:ea typeface="Trebuchet MS"/>
                <a:cs typeface="Trebuchet MS"/>
                <a:sym typeface="Trebuchet MS"/>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Trebuchet MS"/>
                <a:ea typeface="Trebuchet MS"/>
                <a:cs typeface="Trebuchet MS"/>
                <a:sym typeface="Trebuchet MS"/>
              </a:defRPr>
            </a:lvl5pPr>
            <a:lvl6pPr marL="2743200" marR="0" lvl="5"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6pPr>
            <a:lvl7pPr marL="3200400" marR="0" lvl="6"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7pPr>
            <a:lvl8pPr marL="3657600" marR="0" lvl="7"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8pPr>
            <a:lvl9pPr marL="4114800" marR="0" lvl="8" indent="-317500" algn="l" rtl="0">
              <a:lnSpc>
                <a:spcPct val="90000"/>
              </a:lnSpc>
              <a:spcBef>
                <a:spcPts val="500"/>
              </a:spcBef>
              <a:spcAft>
                <a:spcPts val="0"/>
              </a:spcAft>
              <a:buClr>
                <a:schemeClr val="lt1"/>
              </a:buClr>
              <a:buSzPts val="1400"/>
              <a:buFont typeface="Arial"/>
              <a:buChar char="•"/>
              <a:defRPr sz="1400" b="0" i="0" u="none" strike="noStrike" cap="none">
                <a:solidFill>
                  <a:schemeClr val="lt1"/>
                </a:solidFill>
                <a:latin typeface="Trebuchet MS"/>
                <a:ea typeface="Trebuchet MS"/>
                <a:cs typeface="Trebuchet MS"/>
                <a:sym typeface="Trebuchet MS"/>
              </a:defRPr>
            </a:lvl9pPr>
          </a:lstStyle>
          <a:p>
            <a:endParaRPr/>
          </a:p>
        </p:txBody>
      </p:sp>
      <p:sp>
        <p:nvSpPr>
          <p:cNvPr id="13" name="Google Shape;13;p1"/>
          <p:cNvSpPr txBox="1">
            <a:spLocks noGrp="1"/>
          </p:cNvSpPr>
          <p:nvPr>
            <p:ph type="dt" idx="10"/>
          </p:nvPr>
        </p:nvSpPr>
        <p:spPr>
          <a:xfrm>
            <a:off x="7550981" y="5936187"/>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9pPr>
          </a:lstStyle>
          <a:p>
            <a:endParaRPr/>
          </a:p>
        </p:txBody>
      </p:sp>
      <p:sp>
        <p:nvSpPr>
          <p:cNvPr id="14" name="Google Shape;14;p1"/>
          <p:cNvSpPr txBox="1">
            <a:spLocks noGrp="1"/>
          </p:cNvSpPr>
          <p:nvPr>
            <p:ph type="ftr" idx="11"/>
          </p:nvPr>
        </p:nvSpPr>
        <p:spPr>
          <a:xfrm>
            <a:off x="680321" y="5936188"/>
            <a:ext cx="687066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lt1"/>
                </a:solidFill>
                <a:latin typeface="Trebuchet MS"/>
                <a:ea typeface="Trebuchet MS"/>
                <a:cs typeface="Trebuchet MS"/>
                <a:sym typeface="Trebuchet MS"/>
              </a:defRPr>
            </a:lvl9pPr>
          </a:lstStyle>
          <a:p>
            <a:endParaRPr/>
          </a:p>
        </p:txBody>
      </p:sp>
      <p:sp>
        <p:nvSpPr>
          <p:cNvPr id="15" name="Google Shape;15;p1"/>
          <p:cNvSpPr txBox="1">
            <a:spLocks noGrp="1"/>
          </p:cNvSpPr>
          <p:nvPr>
            <p:ph type="sldNum" idx="12"/>
          </p:nvPr>
        </p:nvSpPr>
        <p:spPr>
          <a:xfrm>
            <a:off x="10729455" y="753227"/>
            <a:ext cx="1154151" cy="1090789"/>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3600" b="0" i="0" u="none" strike="noStrike" cap="none">
                <a:solidFill>
                  <a:schemeClr val="lt1"/>
                </a:solidFill>
                <a:latin typeface="Trebuchet MS"/>
                <a:ea typeface="Trebuchet MS"/>
                <a:cs typeface="Trebuchet MS"/>
                <a:sym typeface="Trebuchet MS"/>
              </a:defRPr>
            </a:lvl1pPr>
            <a:lvl2pPr marL="0" marR="0" lvl="1" indent="0" algn="l" rtl="0">
              <a:spcBef>
                <a:spcPts val="0"/>
              </a:spcBef>
              <a:buNone/>
              <a:defRPr sz="3600" b="0" i="0" u="none" strike="noStrike" cap="none">
                <a:solidFill>
                  <a:schemeClr val="lt1"/>
                </a:solidFill>
                <a:latin typeface="Trebuchet MS"/>
                <a:ea typeface="Trebuchet MS"/>
                <a:cs typeface="Trebuchet MS"/>
                <a:sym typeface="Trebuchet MS"/>
              </a:defRPr>
            </a:lvl2pPr>
            <a:lvl3pPr marL="0" marR="0" lvl="2" indent="0" algn="l" rtl="0">
              <a:spcBef>
                <a:spcPts val="0"/>
              </a:spcBef>
              <a:buNone/>
              <a:defRPr sz="3600" b="0" i="0" u="none" strike="noStrike" cap="none">
                <a:solidFill>
                  <a:schemeClr val="lt1"/>
                </a:solidFill>
                <a:latin typeface="Trebuchet MS"/>
                <a:ea typeface="Trebuchet MS"/>
                <a:cs typeface="Trebuchet MS"/>
                <a:sym typeface="Trebuchet MS"/>
              </a:defRPr>
            </a:lvl3pPr>
            <a:lvl4pPr marL="0" marR="0" lvl="3" indent="0" algn="l" rtl="0">
              <a:spcBef>
                <a:spcPts val="0"/>
              </a:spcBef>
              <a:buNone/>
              <a:defRPr sz="3600" b="0" i="0" u="none" strike="noStrike" cap="none">
                <a:solidFill>
                  <a:schemeClr val="lt1"/>
                </a:solidFill>
                <a:latin typeface="Trebuchet MS"/>
                <a:ea typeface="Trebuchet MS"/>
                <a:cs typeface="Trebuchet MS"/>
                <a:sym typeface="Trebuchet MS"/>
              </a:defRPr>
            </a:lvl4pPr>
            <a:lvl5pPr marL="0" marR="0" lvl="4" indent="0" algn="l" rtl="0">
              <a:spcBef>
                <a:spcPts val="0"/>
              </a:spcBef>
              <a:buNone/>
              <a:defRPr sz="3600" b="0" i="0" u="none" strike="noStrike" cap="none">
                <a:solidFill>
                  <a:schemeClr val="lt1"/>
                </a:solidFill>
                <a:latin typeface="Trebuchet MS"/>
                <a:ea typeface="Trebuchet MS"/>
                <a:cs typeface="Trebuchet MS"/>
                <a:sym typeface="Trebuchet MS"/>
              </a:defRPr>
            </a:lvl5pPr>
            <a:lvl6pPr marL="0" marR="0" lvl="5" indent="0" algn="l" rtl="0">
              <a:spcBef>
                <a:spcPts val="0"/>
              </a:spcBef>
              <a:buNone/>
              <a:defRPr sz="3600" b="0" i="0" u="none" strike="noStrike" cap="none">
                <a:solidFill>
                  <a:schemeClr val="lt1"/>
                </a:solidFill>
                <a:latin typeface="Trebuchet MS"/>
                <a:ea typeface="Trebuchet MS"/>
                <a:cs typeface="Trebuchet MS"/>
                <a:sym typeface="Trebuchet MS"/>
              </a:defRPr>
            </a:lvl6pPr>
            <a:lvl7pPr marL="0" marR="0" lvl="6" indent="0" algn="l" rtl="0">
              <a:spcBef>
                <a:spcPts val="0"/>
              </a:spcBef>
              <a:buNone/>
              <a:defRPr sz="3600" b="0" i="0" u="none" strike="noStrike" cap="none">
                <a:solidFill>
                  <a:schemeClr val="lt1"/>
                </a:solidFill>
                <a:latin typeface="Trebuchet MS"/>
                <a:ea typeface="Trebuchet MS"/>
                <a:cs typeface="Trebuchet MS"/>
                <a:sym typeface="Trebuchet MS"/>
              </a:defRPr>
            </a:lvl7pPr>
            <a:lvl8pPr marL="0" marR="0" lvl="7" indent="0" algn="l" rtl="0">
              <a:spcBef>
                <a:spcPts val="0"/>
              </a:spcBef>
              <a:buNone/>
              <a:defRPr sz="3600" b="0" i="0" u="none" strike="noStrike" cap="none">
                <a:solidFill>
                  <a:schemeClr val="lt1"/>
                </a:solidFill>
                <a:latin typeface="Trebuchet MS"/>
                <a:ea typeface="Trebuchet MS"/>
                <a:cs typeface="Trebuchet MS"/>
                <a:sym typeface="Trebuchet MS"/>
              </a:defRPr>
            </a:lvl8pPr>
            <a:lvl9pPr marL="0" marR="0" lvl="8" indent="0" algn="l" rtl="0">
              <a:spcBef>
                <a:spcPts val="0"/>
              </a:spcBef>
              <a:buNone/>
              <a:defRPr sz="3600" b="0" i="0" u="none" strike="noStrike" cap="none">
                <a:solidFill>
                  <a:schemeClr val="lt1"/>
                </a:solidFill>
                <a:latin typeface="Trebuchet MS"/>
                <a:ea typeface="Trebuchet MS"/>
                <a:cs typeface="Trebuchet MS"/>
                <a:sym typeface="Trebuchet MS"/>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9"/>
          <p:cNvSpPr txBox="1">
            <a:spLocks noGrp="1"/>
          </p:cNvSpPr>
          <p:nvPr>
            <p:ph type="ctrTitle"/>
          </p:nvPr>
        </p:nvSpPr>
        <p:spPr>
          <a:xfrm>
            <a:off x="680322" y="2733709"/>
            <a:ext cx="8144134" cy="1373070"/>
          </a:xfrm>
          <a:prstGeom prst="rect">
            <a:avLst/>
          </a:prstGeom>
          <a:noFill/>
          <a:ln>
            <a:noFill/>
          </a:ln>
        </p:spPr>
        <p:txBody>
          <a:bodyPr spcFirstLastPara="1" wrap="square" lIns="91425" tIns="45700" rIns="91425" bIns="45700" anchor="b" anchorCtr="0">
            <a:noAutofit/>
          </a:bodyPr>
          <a:lstStyle/>
          <a:p>
            <a:pPr marL="0" lvl="0" indent="0" algn="r" rtl="0">
              <a:lnSpc>
                <a:spcPct val="90000"/>
              </a:lnSpc>
              <a:spcBef>
                <a:spcPts val="0"/>
              </a:spcBef>
              <a:spcAft>
                <a:spcPts val="0"/>
              </a:spcAft>
              <a:buClr>
                <a:schemeClr val="lt1"/>
              </a:buClr>
              <a:buSzPts val="5400"/>
              <a:buFont typeface="Trebuchet MS"/>
              <a:buNone/>
            </a:pPr>
            <a:r>
              <a:rPr lang="en-US"/>
              <a:t>Digital Pulse Oximeter</a:t>
            </a:r>
            <a:endParaRPr/>
          </a:p>
        </p:txBody>
      </p:sp>
      <p:sp>
        <p:nvSpPr>
          <p:cNvPr id="207" name="Google Shape;207;p19"/>
          <p:cNvSpPr txBox="1">
            <a:spLocks noGrp="1"/>
          </p:cNvSpPr>
          <p:nvPr>
            <p:ph type="subTitle" idx="1"/>
          </p:nvPr>
        </p:nvSpPr>
        <p:spPr>
          <a:xfrm>
            <a:off x="680322" y="4394039"/>
            <a:ext cx="8144134" cy="1117687"/>
          </a:xfrm>
          <a:prstGeom prst="rect">
            <a:avLst/>
          </a:prstGeom>
          <a:noFill/>
          <a:ln>
            <a:noFill/>
          </a:ln>
        </p:spPr>
        <p:txBody>
          <a:bodyPr spcFirstLastPara="1" wrap="square" lIns="91425" tIns="45700" rIns="91425" bIns="45700" anchor="t" anchorCtr="0">
            <a:normAutofit/>
          </a:bodyPr>
          <a:lstStyle/>
          <a:p>
            <a:pPr marL="0" lvl="0" indent="0" algn="r" rtl="0">
              <a:lnSpc>
                <a:spcPct val="90000"/>
              </a:lnSpc>
              <a:spcBef>
                <a:spcPts val="0"/>
              </a:spcBef>
              <a:spcAft>
                <a:spcPts val="0"/>
              </a:spcAft>
              <a:buClr>
                <a:schemeClr val="lt1"/>
              </a:buClr>
              <a:buSzPts val="2000"/>
              <a:buNone/>
            </a:pPr>
            <a:r>
              <a:rPr lang="en-US"/>
              <a:t>Yifei Du</a:t>
            </a:r>
            <a:br>
              <a:rPr lang="en-US"/>
            </a:br>
            <a:r>
              <a:rPr lang="en-US"/>
              <a:t>Tianyang Hu</a:t>
            </a:r>
            <a:br>
              <a:rPr lang="en-US"/>
            </a:br>
            <a:r>
              <a:rPr lang="en-US"/>
              <a:t>Team 8</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0"/>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en-US"/>
              <a:t>Introduction</a:t>
            </a:r>
            <a:endParaRPr/>
          </a:p>
        </p:txBody>
      </p:sp>
      <p:pic>
        <p:nvPicPr>
          <p:cNvPr id="214" name="Google Shape;214;p20" descr="图片包含 图形用户界面&#10;&#10;描述已自动生成"/>
          <p:cNvPicPr preferRelativeResize="0">
            <a:picLocks noGrp="1"/>
          </p:cNvPicPr>
          <p:nvPr>
            <p:ph type="body" idx="1"/>
          </p:nvPr>
        </p:nvPicPr>
        <p:blipFill rotWithShape="1">
          <a:blip r:embed="rId3">
            <a:alphaModFix/>
          </a:blip>
          <a:srcRect/>
          <a:stretch/>
        </p:blipFill>
        <p:spPr>
          <a:xfrm>
            <a:off x="291398" y="2268122"/>
            <a:ext cx="2820600" cy="3232200"/>
          </a:xfrm>
          <a:prstGeom prst="rect">
            <a:avLst/>
          </a:prstGeom>
          <a:noFill/>
          <a:ln>
            <a:noFill/>
          </a:ln>
        </p:spPr>
      </p:pic>
      <p:sp>
        <p:nvSpPr>
          <p:cNvPr id="215" name="Google Shape;215;p20"/>
          <p:cNvSpPr txBox="1"/>
          <p:nvPr/>
        </p:nvSpPr>
        <p:spPr>
          <a:xfrm>
            <a:off x="3676800" y="2639475"/>
            <a:ext cx="6639000" cy="3140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b="1">
                <a:solidFill>
                  <a:schemeClr val="lt1"/>
                </a:solidFill>
                <a:latin typeface="Trebuchet MS"/>
                <a:ea typeface="Trebuchet MS"/>
                <a:cs typeface="Trebuchet MS"/>
                <a:sym typeface="Trebuchet MS"/>
              </a:rPr>
              <a:t>Primary Function:</a:t>
            </a:r>
            <a:r>
              <a:rPr lang="en-US" sz="2400">
                <a:solidFill>
                  <a:schemeClr val="lt1"/>
                </a:solidFill>
                <a:latin typeface="Trebuchet MS"/>
                <a:ea typeface="Trebuchet MS"/>
                <a:cs typeface="Trebuchet MS"/>
                <a:sym typeface="Trebuchet MS"/>
              </a:rPr>
              <a:t> Monitoring Blood Oxygen Saturation Level (SpO2)</a:t>
            </a:r>
            <a:endParaRPr sz="2400">
              <a:solidFill>
                <a:schemeClr val="lt1"/>
              </a:solidFill>
              <a:latin typeface="Trebuchet MS"/>
              <a:ea typeface="Trebuchet MS"/>
              <a:cs typeface="Trebuchet MS"/>
              <a:sym typeface="Trebuchet MS"/>
            </a:endParaRPr>
          </a:p>
          <a:p>
            <a:pPr marL="0" lvl="0" indent="0" algn="l" rtl="0">
              <a:spcBef>
                <a:spcPts val="0"/>
              </a:spcBef>
              <a:spcAft>
                <a:spcPts val="0"/>
              </a:spcAft>
              <a:buNone/>
            </a:pPr>
            <a:endParaRPr sz="2400" b="1">
              <a:solidFill>
                <a:schemeClr val="lt1"/>
              </a:solidFill>
              <a:latin typeface="Trebuchet MS"/>
              <a:ea typeface="Trebuchet MS"/>
              <a:cs typeface="Trebuchet MS"/>
              <a:sym typeface="Trebuchet MS"/>
            </a:endParaRPr>
          </a:p>
          <a:p>
            <a:pPr marL="0" lvl="0" indent="0" algn="l" rtl="0">
              <a:spcBef>
                <a:spcPts val="0"/>
              </a:spcBef>
              <a:spcAft>
                <a:spcPts val="0"/>
              </a:spcAft>
              <a:buNone/>
            </a:pPr>
            <a:r>
              <a:rPr lang="en-US" sz="2400" b="1">
                <a:solidFill>
                  <a:schemeClr val="lt1"/>
                </a:solidFill>
                <a:latin typeface="Trebuchet MS"/>
                <a:ea typeface="Trebuchet MS"/>
                <a:cs typeface="Trebuchet MS"/>
                <a:sym typeface="Trebuchet MS"/>
              </a:rPr>
              <a:t>Importance:</a:t>
            </a:r>
            <a:r>
              <a:rPr lang="en-US" sz="2400">
                <a:solidFill>
                  <a:schemeClr val="lt1"/>
                </a:solidFill>
                <a:latin typeface="Trebuchet MS"/>
                <a:ea typeface="Trebuchet MS"/>
                <a:cs typeface="Trebuchet MS"/>
                <a:sym typeface="Trebuchet MS"/>
              </a:rPr>
              <a:t> Early detection of Hypoxemia.</a:t>
            </a:r>
            <a:endParaRPr sz="2400">
              <a:solidFill>
                <a:schemeClr val="lt1"/>
              </a:solidFill>
              <a:latin typeface="Trebuchet MS"/>
              <a:ea typeface="Trebuchet MS"/>
              <a:cs typeface="Trebuchet MS"/>
              <a:sym typeface="Trebuchet MS"/>
            </a:endParaRPr>
          </a:p>
          <a:p>
            <a:pPr marL="0" lvl="0" indent="0" algn="l" rtl="0">
              <a:spcBef>
                <a:spcPts val="0"/>
              </a:spcBef>
              <a:spcAft>
                <a:spcPts val="0"/>
              </a:spcAft>
              <a:buNone/>
            </a:pPr>
            <a:endParaRPr sz="2400" b="1">
              <a:solidFill>
                <a:schemeClr val="lt1"/>
              </a:solidFill>
              <a:latin typeface="Trebuchet MS"/>
              <a:ea typeface="Trebuchet MS"/>
              <a:cs typeface="Trebuchet MS"/>
              <a:sym typeface="Trebuchet MS"/>
            </a:endParaRPr>
          </a:p>
          <a:p>
            <a:pPr marL="0" lvl="0" indent="0" algn="l" rtl="0">
              <a:spcBef>
                <a:spcPts val="0"/>
              </a:spcBef>
              <a:spcAft>
                <a:spcPts val="0"/>
              </a:spcAft>
              <a:buNone/>
            </a:pPr>
            <a:r>
              <a:rPr lang="en-US" sz="2400" b="1">
                <a:solidFill>
                  <a:schemeClr val="lt1"/>
                </a:solidFill>
                <a:latin typeface="Trebuchet MS"/>
                <a:ea typeface="Trebuchet MS"/>
                <a:cs typeface="Trebuchet MS"/>
                <a:sym typeface="Trebuchet MS"/>
              </a:rPr>
              <a:t>Advantages: </a:t>
            </a:r>
            <a:endParaRPr sz="2400" b="1">
              <a:solidFill>
                <a:schemeClr val="lt1"/>
              </a:solidFill>
              <a:latin typeface="Trebuchet MS"/>
              <a:ea typeface="Trebuchet MS"/>
              <a:cs typeface="Trebuchet MS"/>
              <a:sym typeface="Trebuchet MS"/>
            </a:endParaRPr>
          </a:p>
          <a:p>
            <a:pPr marL="457200" lvl="0" indent="-381000" algn="l" rtl="0">
              <a:spcBef>
                <a:spcPts val="0"/>
              </a:spcBef>
              <a:spcAft>
                <a:spcPts val="0"/>
              </a:spcAft>
              <a:buClr>
                <a:schemeClr val="lt1"/>
              </a:buClr>
              <a:buSzPts val="2400"/>
              <a:buFont typeface="Trebuchet MS"/>
              <a:buChar char="●"/>
            </a:pPr>
            <a:r>
              <a:rPr lang="en-US" sz="2400">
                <a:solidFill>
                  <a:schemeClr val="lt1"/>
                </a:solidFill>
                <a:latin typeface="Trebuchet MS"/>
                <a:ea typeface="Trebuchet MS"/>
                <a:cs typeface="Trebuchet MS"/>
                <a:sym typeface="Trebuchet MS"/>
              </a:rPr>
              <a:t>Non-invasive</a:t>
            </a:r>
            <a:endParaRPr sz="2400">
              <a:solidFill>
                <a:schemeClr val="lt1"/>
              </a:solidFill>
              <a:latin typeface="Trebuchet MS"/>
              <a:ea typeface="Trebuchet MS"/>
              <a:cs typeface="Trebuchet MS"/>
              <a:sym typeface="Trebuchet MS"/>
            </a:endParaRPr>
          </a:p>
          <a:p>
            <a:pPr marL="457200" lvl="0" indent="-381000" algn="l" rtl="0">
              <a:spcBef>
                <a:spcPts val="0"/>
              </a:spcBef>
              <a:spcAft>
                <a:spcPts val="0"/>
              </a:spcAft>
              <a:buClr>
                <a:schemeClr val="lt1"/>
              </a:buClr>
              <a:buSzPts val="2400"/>
              <a:buFont typeface="Trebuchet MS"/>
              <a:buChar char="●"/>
            </a:pPr>
            <a:r>
              <a:rPr lang="en-US" sz="2400">
                <a:solidFill>
                  <a:schemeClr val="lt1"/>
                </a:solidFill>
                <a:latin typeface="Trebuchet MS"/>
                <a:ea typeface="Trebuchet MS"/>
                <a:cs typeface="Trebuchet MS"/>
                <a:sym typeface="Trebuchet MS"/>
              </a:rPr>
              <a:t>Portability</a:t>
            </a:r>
            <a:endParaRPr sz="2400">
              <a:solidFill>
                <a:schemeClr val="lt1"/>
              </a:solidFill>
              <a:latin typeface="Trebuchet MS"/>
              <a:ea typeface="Trebuchet MS"/>
              <a:cs typeface="Trebuchet MS"/>
              <a:sym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1"/>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en-US"/>
              <a:t>Principle of Operations</a:t>
            </a:r>
            <a:endParaRPr/>
          </a:p>
        </p:txBody>
      </p:sp>
      <p:sp>
        <p:nvSpPr>
          <p:cNvPr id="222" name="Google Shape;222;p21"/>
          <p:cNvSpPr txBox="1">
            <a:spLocks noGrp="1"/>
          </p:cNvSpPr>
          <p:nvPr>
            <p:ph type="body" idx="1"/>
          </p:nvPr>
        </p:nvSpPr>
        <p:spPr>
          <a:xfrm>
            <a:off x="680325" y="2336875"/>
            <a:ext cx="6483300" cy="1329600"/>
          </a:xfrm>
          <a:prstGeom prst="rect">
            <a:avLst/>
          </a:prstGeom>
          <a:noFill/>
          <a:ln>
            <a:noFill/>
          </a:ln>
        </p:spPr>
        <p:txBody>
          <a:bodyPr spcFirstLastPara="1" wrap="square" lIns="91425" tIns="45700" rIns="91425" bIns="45700" anchor="t" anchorCtr="0">
            <a:normAutofit lnSpcReduction="10000"/>
          </a:bodyPr>
          <a:lstStyle/>
          <a:p>
            <a:pPr marL="457200" lvl="0" indent="-381000" algn="l" rtl="0">
              <a:lnSpc>
                <a:spcPct val="90000"/>
              </a:lnSpc>
              <a:spcBef>
                <a:spcPts val="0"/>
              </a:spcBef>
              <a:spcAft>
                <a:spcPts val="0"/>
              </a:spcAft>
              <a:buSzPts val="2400"/>
              <a:buChar char="•"/>
            </a:pPr>
            <a:r>
              <a:rPr lang="en-US"/>
              <a:t>SpO2 is defined as the fraction of oxygenated hemoglobin within all hemoglobin.</a:t>
            </a:r>
            <a:endParaRPr/>
          </a:p>
          <a:p>
            <a:pPr marL="228600" lvl="0" indent="-76200" algn="l" rtl="0">
              <a:lnSpc>
                <a:spcPct val="90000"/>
              </a:lnSpc>
              <a:spcBef>
                <a:spcPts val="0"/>
              </a:spcBef>
              <a:spcAft>
                <a:spcPts val="0"/>
              </a:spcAft>
              <a:buClr>
                <a:schemeClr val="lt1"/>
              </a:buClr>
              <a:buSzPts val="2400"/>
              <a:buNone/>
            </a:pPr>
            <a:endParaRPr/>
          </a:p>
        </p:txBody>
      </p:sp>
      <p:pic>
        <p:nvPicPr>
          <p:cNvPr id="223" name="Google Shape;223;p21"/>
          <p:cNvPicPr preferRelativeResize="0"/>
          <p:nvPr/>
        </p:nvPicPr>
        <p:blipFill>
          <a:blip r:embed="rId3">
            <a:alphaModFix/>
          </a:blip>
          <a:stretch>
            <a:fillRect/>
          </a:stretch>
        </p:blipFill>
        <p:spPr>
          <a:xfrm>
            <a:off x="7265100" y="2336866"/>
            <a:ext cx="2905125" cy="866775"/>
          </a:xfrm>
          <a:prstGeom prst="rect">
            <a:avLst/>
          </a:prstGeom>
          <a:noFill/>
          <a:ln>
            <a:noFill/>
          </a:ln>
        </p:spPr>
      </p:pic>
      <p:sp>
        <p:nvSpPr>
          <p:cNvPr id="224" name="Google Shape;224;p21"/>
          <p:cNvSpPr txBox="1"/>
          <p:nvPr/>
        </p:nvSpPr>
        <p:spPr>
          <a:xfrm>
            <a:off x="680325" y="3417775"/>
            <a:ext cx="6483300" cy="849600"/>
          </a:xfrm>
          <a:prstGeom prst="rect">
            <a:avLst/>
          </a:prstGeom>
          <a:noFill/>
          <a:ln>
            <a:noFill/>
          </a:ln>
        </p:spPr>
        <p:txBody>
          <a:bodyPr spcFirstLastPara="1" wrap="square" lIns="91425" tIns="91425" rIns="91425" bIns="91425" anchor="t" anchorCtr="0">
            <a:spAutoFit/>
          </a:bodyPr>
          <a:lstStyle/>
          <a:p>
            <a:pPr marL="457200" lvl="0" indent="-342900" algn="l" rtl="0">
              <a:lnSpc>
                <a:spcPct val="90000"/>
              </a:lnSpc>
              <a:spcBef>
                <a:spcPts val="0"/>
              </a:spcBef>
              <a:spcAft>
                <a:spcPts val="0"/>
              </a:spcAft>
              <a:buClr>
                <a:schemeClr val="lt1"/>
              </a:buClr>
              <a:buSzPts val="1800"/>
              <a:buChar char="•"/>
            </a:pPr>
            <a:r>
              <a:rPr lang="en-US" sz="2400">
                <a:solidFill>
                  <a:schemeClr val="lt1"/>
                </a:solidFill>
                <a:latin typeface="Trebuchet MS"/>
                <a:ea typeface="Trebuchet MS"/>
                <a:cs typeface="Trebuchet MS"/>
                <a:sym typeface="Trebuchet MS"/>
              </a:rPr>
              <a:t>Compartment Model and Beer’s Law enable the non-invasive Pulse Oximetry</a:t>
            </a:r>
            <a:endParaRPr/>
          </a:p>
        </p:txBody>
      </p:sp>
      <p:grpSp>
        <p:nvGrpSpPr>
          <p:cNvPr id="225" name="Google Shape;225;p21"/>
          <p:cNvGrpSpPr/>
          <p:nvPr/>
        </p:nvGrpSpPr>
        <p:grpSpPr>
          <a:xfrm>
            <a:off x="2633775" y="3356041"/>
            <a:ext cx="9362760" cy="3349559"/>
            <a:chOff x="2633775" y="3356041"/>
            <a:chExt cx="9362760" cy="3349559"/>
          </a:xfrm>
        </p:grpSpPr>
        <p:pic>
          <p:nvPicPr>
            <p:cNvPr id="226" name="Google Shape;226;p21"/>
            <p:cNvPicPr preferRelativeResize="0"/>
            <p:nvPr/>
          </p:nvPicPr>
          <p:blipFill>
            <a:blip r:embed="rId4">
              <a:alphaModFix/>
            </a:blip>
            <a:stretch>
              <a:fillRect/>
            </a:stretch>
          </p:blipFill>
          <p:spPr>
            <a:xfrm>
              <a:off x="2633775" y="4267375"/>
              <a:ext cx="2085975" cy="666750"/>
            </a:xfrm>
            <a:prstGeom prst="rect">
              <a:avLst/>
            </a:prstGeom>
            <a:noFill/>
            <a:ln>
              <a:noFill/>
            </a:ln>
          </p:spPr>
        </p:pic>
        <p:pic>
          <p:nvPicPr>
            <p:cNvPr id="227" name="Google Shape;227;p21"/>
            <p:cNvPicPr preferRelativeResize="0"/>
            <p:nvPr/>
          </p:nvPicPr>
          <p:blipFill>
            <a:blip r:embed="rId5">
              <a:alphaModFix/>
            </a:blip>
            <a:stretch>
              <a:fillRect/>
            </a:stretch>
          </p:blipFill>
          <p:spPr>
            <a:xfrm>
              <a:off x="7316025" y="3356041"/>
              <a:ext cx="4680510" cy="3349559"/>
            </a:xfrm>
            <a:prstGeom prst="rect">
              <a:avLst/>
            </a:prstGeom>
            <a:noFill/>
            <a:ln>
              <a:noFill/>
            </a:ln>
          </p:spPr>
        </p:pic>
      </p:grpSp>
      <p:sp>
        <p:nvSpPr>
          <p:cNvPr id="228" name="Google Shape;228;p21"/>
          <p:cNvSpPr txBox="1"/>
          <p:nvPr/>
        </p:nvSpPr>
        <p:spPr>
          <a:xfrm>
            <a:off x="781800" y="5131450"/>
            <a:ext cx="6483300" cy="1182000"/>
          </a:xfrm>
          <a:prstGeom prst="rect">
            <a:avLst/>
          </a:prstGeom>
          <a:noFill/>
          <a:ln>
            <a:noFill/>
          </a:ln>
        </p:spPr>
        <p:txBody>
          <a:bodyPr spcFirstLastPara="1" wrap="square" lIns="91425" tIns="91425" rIns="91425" bIns="91425" anchor="t" anchorCtr="0">
            <a:spAutoFit/>
          </a:bodyPr>
          <a:lstStyle/>
          <a:p>
            <a:pPr marL="457200" lvl="0" indent="-342900" algn="l" rtl="0">
              <a:lnSpc>
                <a:spcPct val="90000"/>
              </a:lnSpc>
              <a:spcBef>
                <a:spcPts val="0"/>
              </a:spcBef>
              <a:spcAft>
                <a:spcPts val="0"/>
              </a:spcAft>
              <a:buClr>
                <a:schemeClr val="lt1"/>
              </a:buClr>
              <a:buSzPts val="1800"/>
              <a:buChar char="•"/>
            </a:pPr>
            <a:r>
              <a:rPr lang="en-US" sz="2400">
                <a:solidFill>
                  <a:schemeClr val="lt1"/>
                </a:solidFill>
                <a:latin typeface="Trebuchet MS"/>
                <a:ea typeface="Trebuchet MS"/>
                <a:cs typeface="Trebuchet MS"/>
                <a:sym typeface="Trebuchet MS"/>
              </a:rPr>
              <a:t>Light Intensity (I) is measured at 2 wavelengths (660 nm and 940 nm) and used to obtain SpO2</a:t>
            </a:r>
            <a:endParaRPr/>
          </a:p>
        </p:txBody>
      </p:sp>
      <p:pic>
        <p:nvPicPr>
          <p:cNvPr id="229" name="Google Shape;229;p21"/>
          <p:cNvPicPr preferRelativeResize="0"/>
          <p:nvPr/>
        </p:nvPicPr>
        <p:blipFill>
          <a:blip r:embed="rId6">
            <a:alphaModFix/>
          </a:blip>
          <a:stretch>
            <a:fillRect/>
          </a:stretch>
        </p:blipFill>
        <p:spPr>
          <a:xfrm>
            <a:off x="1606651" y="6157399"/>
            <a:ext cx="4131825" cy="548200"/>
          </a:xfrm>
          <a:prstGeom prst="rect">
            <a:avLst/>
          </a:prstGeom>
          <a:noFill/>
          <a:ln>
            <a:noFill/>
          </a:ln>
        </p:spPr>
      </p:pic>
      <p:grpSp>
        <p:nvGrpSpPr>
          <p:cNvPr id="230" name="Google Shape;230;p21"/>
          <p:cNvGrpSpPr/>
          <p:nvPr/>
        </p:nvGrpSpPr>
        <p:grpSpPr>
          <a:xfrm>
            <a:off x="1273350" y="2167800"/>
            <a:ext cx="10828338" cy="3349550"/>
            <a:chOff x="1273350" y="2167800"/>
            <a:chExt cx="10828338" cy="3349550"/>
          </a:xfrm>
        </p:grpSpPr>
        <p:pic>
          <p:nvPicPr>
            <p:cNvPr id="231" name="Google Shape;231;p21"/>
            <p:cNvPicPr preferRelativeResize="0"/>
            <p:nvPr/>
          </p:nvPicPr>
          <p:blipFill>
            <a:blip r:embed="rId7">
              <a:alphaModFix/>
            </a:blip>
            <a:stretch>
              <a:fillRect/>
            </a:stretch>
          </p:blipFill>
          <p:spPr>
            <a:xfrm>
              <a:off x="1273350" y="2167800"/>
              <a:ext cx="4706125" cy="3349550"/>
            </a:xfrm>
            <a:prstGeom prst="rect">
              <a:avLst/>
            </a:prstGeom>
            <a:noFill/>
            <a:ln>
              <a:noFill/>
            </a:ln>
          </p:spPr>
        </p:pic>
        <p:pic>
          <p:nvPicPr>
            <p:cNvPr id="232" name="Google Shape;232;p21"/>
            <p:cNvPicPr preferRelativeResize="0"/>
            <p:nvPr/>
          </p:nvPicPr>
          <p:blipFill>
            <a:blip r:embed="rId8">
              <a:alphaModFix/>
            </a:blip>
            <a:stretch>
              <a:fillRect/>
            </a:stretch>
          </p:blipFill>
          <p:spPr>
            <a:xfrm>
              <a:off x="6802100" y="2328275"/>
              <a:ext cx="5299588" cy="866775"/>
            </a:xfrm>
            <a:prstGeom prst="rect">
              <a:avLst/>
            </a:prstGeom>
            <a:noFill/>
            <a:ln>
              <a:noFill/>
            </a:ln>
          </p:spPr>
        </p:pic>
      </p:grpSp>
      <p:grpSp>
        <p:nvGrpSpPr>
          <p:cNvPr id="233" name="Google Shape;233;p21"/>
          <p:cNvGrpSpPr/>
          <p:nvPr/>
        </p:nvGrpSpPr>
        <p:grpSpPr>
          <a:xfrm>
            <a:off x="2876925" y="4332975"/>
            <a:ext cx="7052100" cy="2280600"/>
            <a:chOff x="2876925" y="4332975"/>
            <a:chExt cx="7052100" cy="2280600"/>
          </a:xfrm>
        </p:grpSpPr>
        <p:cxnSp>
          <p:nvCxnSpPr>
            <p:cNvPr id="234" name="Google Shape;234;p21"/>
            <p:cNvCxnSpPr/>
            <p:nvPr/>
          </p:nvCxnSpPr>
          <p:spPr>
            <a:xfrm flipH="1">
              <a:off x="2877050" y="4332975"/>
              <a:ext cx="6771300" cy="2280600"/>
            </a:xfrm>
            <a:prstGeom prst="straightConnector1">
              <a:avLst/>
            </a:prstGeom>
            <a:noFill/>
            <a:ln w="38100" cap="flat" cmpd="sng">
              <a:solidFill>
                <a:srgbClr val="4A86E8"/>
              </a:solidFill>
              <a:prstDash val="solid"/>
              <a:round/>
              <a:headEnd type="triangle" w="med" len="med"/>
              <a:tailEnd type="none" w="med" len="med"/>
            </a:ln>
          </p:spPr>
        </p:cxnSp>
        <p:cxnSp>
          <p:nvCxnSpPr>
            <p:cNvPr id="235" name="Google Shape;235;p21"/>
            <p:cNvCxnSpPr/>
            <p:nvPr/>
          </p:nvCxnSpPr>
          <p:spPr>
            <a:xfrm flipH="1">
              <a:off x="2876925" y="4718925"/>
              <a:ext cx="7052100" cy="1594500"/>
            </a:xfrm>
            <a:prstGeom prst="straightConnector1">
              <a:avLst/>
            </a:prstGeom>
            <a:noFill/>
            <a:ln w="38100" cap="flat" cmpd="sng">
              <a:solidFill>
                <a:srgbClr val="FFD966"/>
              </a:solidFill>
              <a:prstDash val="solid"/>
              <a:round/>
              <a:headEnd type="triangle" w="med" len="med"/>
              <a:tailEnd type="non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2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2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2"/>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rebuchet MS"/>
              <a:buNone/>
            </a:pPr>
            <a:r>
              <a:rPr lang="en-US"/>
              <a:t>System Design and Schematic</a:t>
            </a:r>
            <a:endParaRPr/>
          </a:p>
        </p:txBody>
      </p:sp>
      <p:sp>
        <p:nvSpPr>
          <p:cNvPr id="242" name="Google Shape;242;p22"/>
          <p:cNvSpPr/>
          <p:nvPr/>
        </p:nvSpPr>
        <p:spPr>
          <a:xfrm>
            <a:off x="4347275" y="5701325"/>
            <a:ext cx="3017400" cy="91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latin typeface="Trebuchet MS"/>
                <a:ea typeface="Trebuchet MS"/>
                <a:cs typeface="Trebuchet MS"/>
                <a:sym typeface="Trebuchet MS"/>
              </a:rPr>
              <a:t>Power (15V, 5V, GND)</a:t>
            </a:r>
            <a:endParaRPr sz="2000" b="1">
              <a:latin typeface="Trebuchet MS"/>
              <a:ea typeface="Trebuchet MS"/>
              <a:cs typeface="Trebuchet MS"/>
              <a:sym typeface="Trebuchet MS"/>
            </a:endParaRPr>
          </a:p>
        </p:txBody>
      </p:sp>
      <p:grpSp>
        <p:nvGrpSpPr>
          <p:cNvPr id="243" name="Google Shape;243;p22"/>
          <p:cNvGrpSpPr/>
          <p:nvPr/>
        </p:nvGrpSpPr>
        <p:grpSpPr>
          <a:xfrm>
            <a:off x="8911600" y="3052550"/>
            <a:ext cx="2742000" cy="1431000"/>
            <a:chOff x="8911600" y="3052550"/>
            <a:chExt cx="2742000" cy="1431000"/>
          </a:xfrm>
        </p:grpSpPr>
        <p:sp>
          <p:nvSpPr>
            <p:cNvPr id="244" name="Google Shape;244;p22"/>
            <p:cNvSpPr/>
            <p:nvPr/>
          </p:nvSpPr>
          <p:spPr>
            <a:xfrm>
              <a:off x="9283000" y="3052550"/>
              <a:ext cx="2370600" cy="1431000"/>
            </a:xfrm>
            <a:prstGeom prst="rect">
              <a:avLst/>
            </a:prstGeom>
            <a:solidFill>
              <a:srgbClr val="C9DAF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latin typeface="Trebuchet MS"/>
                  <a:ea typeface="Trebuchet MS"/>
                  <a:cs typeface="Trebuchet MS"/>
                  <a:sym typeface="Trebuchet MS"/>
                </a:rPr>
                <a:t>MyRio LabVIEW</a:t>
              </a:r>
              <a:endParaRPr sz="2000" b="1">
                <a:latin typeface="Trebuchet MS"/>
                <a:ea typeface="Trebuchet MS"/>
                <a:cs typeface="Trebuchet MS"/>
                <a:sym typeface="Trebuchet MS"/>
              </a:endParaRPr>
            </a:p>
            <a:p>
              <a:pPr marL="0" lvl="0" indent="0" algn="ctr" rtl="0">
                <a:spcBef>
                  <a:spcPts val="0"/>
                </a:spcBef>
                <a:spcAft>
                  <a:spcPts val="0"/>
                </a:spcAft>
                <a:buNone/>
              </a:pPr>
              <a:r>
                <a:rPr lang="en-US" sz="2000" b="1">
                  <a:latin typeface="Trebuchet MS"/>
                  <a:ea typeface="Trebuchet MS"/>
                  <a:cs typeface="Trebuchet MS"/>
                  <a:sym typeface="Trebuchet MS"/>
                </a:rPr>
                <a:t>Filtered V - SpO2</a:t>
              </a:r>
              <a:endParaRPr sz="2000" b="1">
                <a:latin typeface="Trebuchet MS"/>
                <a:ea typeface="Trebuchet MS"/>
                <a:cs typeface="Trebuchet MS"/>
                <a:sym typeface="Trebuchet MS"/>
              </a:endParaRPr>
            </a:p>
          </p:txBody>
        </p:sp>
        <p:cxnSp>
          <p:nvCxnSpPr>
            <p:cNvPr id="245" name="Google Shape;245;p22"/>
            <p:cNvCxnSpPr/>
            <p:nvPr/>
          </p:nvCxnSpPr>
          <p:spPr>
            <a:xfrm>
              <a:off x="8911600" y="3767750"/>
              <a:ext cx="371400" cy="600"/>
            </a:xfrm>
            <a:prstGeom prst="bentConnector3">
              <a:avLst>
                <a:gd name="adj1" fmla="val 50000"/>
              </a:avLst>
            </a:prstGeom>
            <a:noFill/>
            <a:ln w="28575" cap="flat" cmpd="sng">
              <a:solidFill>
                <a:schemeClr val="dk1"/>
              </a:solidFill>
              <a:prstDash val="solid"/>
              <a:round/>
              <a:headEnd type="none" w="med" len="med"/>
              <a:tailEnd type="none" w="med" len="med"/>
            </a:ln>
          </p:spPr>
        </p:cxnSp>
      </p:grpSp>
      <p:grpSp>
        <p:nvGrpSpPr>
          <p:cNvPr id="246" name="Google Shape;246;p22"/>
          <p:cNvGrpSpPr/>
          <p:nvPr/>
        </p:nvGrpSpPr>
        <p:grpSpPr>
          <a:xfrm>
            <a:off x="4266400" y="3052250"/>
            <a:ext cx="6201775" cy="3105225"/>
            <a:chOff x="4266400" y="3052250"/>
            <a:chExt cx="6201775" cy="3105225"/>
          </a:xfrm>
        </p:grpSpPr>
        <p:sp>
          <p:nvSpPr>
            <p:cNvPr id="247" name="Google Shape;247;p22"/>
            <p:cNvSpPr/>
            <p:nvPr/>
          </p:nvSpPr>
          <p:spPr>
            <a:xfrm>
              <a:off x="4266400" y="3052250"/>
              <a:ext cx="2136900" cy="1431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latin typeface="Trebuchet MS"/>
                  <a:ea typeface="Trebuchet MS"/>
                  <a:cs typeface="Trebuchet MS"/>
                  <a:sym typeface="Trebuchet MS"/>
                </a:rPr>
                <a:t>Transimpedance Amplifier</a:t>
              </a:r>
              <a:endParaRPr sz="2000" b="1">
                <a:latin typeface="Trebuchet MS"/>
                <a:ea typeface="Trebuchet MS"/>
                <a:cs typeface="Trebuchet MS"/>
                <a:sym typeface="Trebuchet MS"/>
              </a:endParaRPr>
            </a:p>
            <a:p>
              <a:pPr marL="0" lvl="0" indent="0" algn="ctr" rtl="0">
                <a:spcBef>
                  <a:spcPts val="0"/>
                </a:spcBef>
                <a:spcAft>
                  <a:spcPts val="0"/>
                </a:spcAft>
                <a:buNone/>
              </a:pPr>
              <a:r>
                <a:rPr lang="en-US" sz="2000" b="1">
                  <a:latin typeface="Trebuchet MS"/>
                  <a:ea typeface="Trebuchet MS"/>
                  <a:cs typeface="Trebuchet MS"/>
                  <a:sym typeface="Trebuchet MS"/>
                </a:rPr>
                <a:t>I - Amplified V</a:t>
              </a:r>
              <a:endParaRPr sz="2000" b="1">
                <a:latin typeface="Trebuchet MS"/>
                <a:ea typeface="Trebuchet MS"/>
                <a:cs typeface="Trebuchet MS"/>
                <a:sym typeface="Trebuchet MS"/>
              </a:endParaRPr>
            </a:p>
          </p:txBody>
        </p:sp>
        <p:sp>
          <p:nvSpPr>
            <p:cNvPr id="248" name="Google Shape;248;p22"/>
            <p:cNvSpPr/>
            <p:nvPr/>
          </p:nvSpPr>
          <p:spPr>
            <a:xfrm>
              <a:off x="6774700" y="3052250"/>
              <a:ext cx="2136900" cy="1431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latin typeface="Trebuchet MS"/>
                  <a:ea typeface="Trebuchet MS"/>
                  <a:cs typeface="Trebuchet MS"/>
                  <a:sym typeface="Trebuchet MS"/>
                </a:rPr>
                <a:t>Bandpass Active Filter</a:t>
              </a:r>
              <a:endParaRPr sz="2000" b="1">
                <a:latin typeface="Trebuchet MS"/>
                <a:ea typeface="Trebuchet MS"/>
                <a:cs typeface="Trebuchet MS"/>
                <a:sym typeface="Trebuchet MS"/>
              </a:endParaRPr>
            </a:p>
            <a:p>
              <a:pPr marL="0" lvl="0" indent="0" algn="ctr" rtl="0">
                <a:spcBef>
                  <a:spcPts val="0"/>
                </a:spcBef>
                <a:spcAft>
                  <a:spcPts val="0"/>
                </a:spcAft>
                <a:buNone/>
              </a:pPr>
              <a:r>
                <a:rPr lang="en-US" sz="2000" b="1">
                  <a:latin typeface="Trebuchet MS"/>
                  <a:ea typeface="Trebuchet MS"/>
                  <a:cs typeface="Trebuchet MS"/>
                  <a:sym typeface="Trebuchet MS"/>
                </a:rPr>
                <a:t>V - Filtered V</a:t>
              </a:r>
              <a:endParaRPr sz="2000" b="1">
                <a:latin typeface="Trebuchet MS"/>
                <a:ea typeface="Trebuchet MS"/>
                <a:cs typeface="Trebuchet MS"/>
                <a:sym typeface="Trebuchet MS"/>
              </a:endParaRPr>
            </a:p>
          </p:txBody>
        </p:sp>
        <p:cxnSp>
          <p:nvCxnSpPr>
            <p:cNvPr id="249" name="Google Shape;249;p22"/>
            <p:cNvCxnSpPr>
              <a:stCxn id="247" idx="3"/>
              <a:endCxn id="248" idx="1"/>
            </p:cNvCxnSpPr>
            <p:nvPr/>
          </p:nvCxnSpPr>
          <p:spPr>
            <a:xfrm>
              <a:off x="6403300" y="3767750"/>
              <a:ext cx="371400" cy="600"/>
            </a:xfrm>
            <a:prstGeom prst="bentConnector3">
              <a:avLst>
                <a:gd name="adj1" fmla="val 50000"/>
              </a:avLst>
            </a:prstGeom>
            <a:noFill/>
            <a:ln w="28575" cap="flat" cmpd="sng">
              <a:solidFill>
                <a:schemeClr val="dk1"/>
              </a:solidFill>
              <a:prstDash val="solid"/>
              <a:round/>
              <a:headEnd type="none" w="med" len="med"/>
              <a:tailEnd type="none" w="med" len="med"/>
            </a:ln>
          </p:spPr>
        </p:cxnSp>
        <p:cxnSp>
          <p:nvCxnSpPr>
            <p:cNvPr id="250" name="Google Shape;250;p22"/>
            <p:cNvCxnSpPr>
              <a:stCxn id="242" idx="0"/>
              <a:endCxn id="247" idx="2"/>
            </p:cNvCxnSpPr>
            <p:nvPr/>
          </p:nvCxnSpPr>
          <p:spPr>
            <a:xfrm rot="5400000" flipH="1">
              <a:off x="4986425" y="4831775"/>
              <a:ext cx="1218000" cy="521100"/>
            </a:xfrm>
            <a:prstGeom prst="bentConnector3">
              <a:avLst>
                <a:gd name="adj1" fmla="val 50003"/>
              </a:avLst>
            </a:prstGeom>
            <a:noFill/>
            <a:ln w="28575" cap="flat" cmpd="sng">
              <a:solidFill>
                <a:schemeClr val="dk1"/>
              </a:solidFill>
              <a:prstDash val="solid"/>
              <a:round/>
              <a:headEnd type="none" w="med" len="med"/>
              <a:tailEnd type="none" w="med" len="med"/>
            </a:ln>
          </p:spPr>
        </p:cxnSp>
        <p:cxnSp>
          <p:nvCxnSpPr>
            <p:cNvPr id="251" name="Google Shape;251;p22"/>
            <p:cNvCxnSpPr>
              <a:stCxn id="242" idx="0"/>
              <a:endCxn id="248" idx="2"/>
            </p:cNvCxnSpPr>
            <p:nvPr/>
          </p:nvCxnSpPr>
          <p:spPr>
            <a:xfrm rot="-5400000">
              <a:off x="6240575" y="4098725"/>
              <a:ext cx="1218000" cy="1987200"/>
            </a:xfrm>
            <a:prstGeom prst="bentConnector3">
              <a:avLst>
                <a:gd name="adj1" fmla="val 50003"/>
              </a:avLst>
            </a:prstGeom>
            <a:noFill/>
            <a:ln w="28575" cap="flat" cmpd="sng">
              <a:solidFill>
                <a:schemeClr val="dk1"/>
              </a:solidFill>
              <a:prstDash val="solid"/>
              <a:round/>
              <a:headEnd type="none" w="med" len="med"/>
              <a:tailEnd type="none" w="med" len="med"/>
            </a:ln>
          </p:spPr>
        </p:cxnSp>
        <p:cxnSp>
          <p:nvCxnSpPr>
            <p:cNvPr id="252" name="Google Shape;252;p22"/>
            <p:cNvCxnSpPr>
              <a:stCxn id="242" idx="3"/>
              <a:endCxn id="244" idx="2"/>
            </p:cNvCxnSpPr>
            <p:nvPr/>
          </p:nvCxnSpPr>
          <p:spPr>
            <a:xfrm rot="10800000" flipH="1">
              <a:off x="7364675" y="4483475"/>
              <a:ext cx="3103500" cy="1674000"/>
            </a:xfrm>
            <a:prstGeom prst="bentConnector2">
              <a:avLst/>
            </a:prstGeom>
            <a:noFill/>
            <a:ln w="28575" cap="flat" cmpd="sng">
              <a:solidFill>
                <a:schemeClr val="dk1"/>
              </a:solidFill>
              <a:prstDash val="solid"/>
              <a:round/>
              <a:headEnd type="none" w="med" len="med"/>
              <a:tailEnd type="none" w="med" len="med"/>
            </a:ln>
          </p:spPr>
        </p:cxnSp>
      </p:grpSp>
      <p:grpSp>
        <p:nvGrpSpPr>
          <p:cNvPr id="253" name="Google Shape;253;p22"/>
          <p:cNvGrpSpPr/>
          <p:nvPr/>
        </p:nvGrpSpPr>
        <p:grpSpPr>
          <a:xfrm>
            <a:off x="936750" y="2276471"/>
            <a:ext cx="3410525" cy="3881004"/>
            <a:chOff x="936750" y="2276471"/>
            <a:chExt cx="3410525" cy="3881004"/>
          </a:xfrm>
        </p:grpSpPr>
        <p:grpSp>
          <p:nvGrpSpPr>
            <p:cNvPr id="254" name="Google Shape;254;p22"/>
            <p:cNvGrpSpPr/>
            <p:nvPr/>
          </p:nvGrpSpPr>
          <p:grpSpPr>
            <a:xfrm>
              <a:off x="1128275" y="2276471"/>
              <a:ext cx="2438400" cy="3033604"/>
              <a:chOff x="1280675" y="2276471"/>
              <a:chExt cx="2438400" cy="3033604"/>
            </a:xfrm>
          </p:grpSpPr>
          <p:sp>
            <p:nvSpPr>
              <p:cNvPr id="255" name="Google Shape;255;p22"/>
              <p:cNvSpPr/>
              <p:nvPr/>
            </p:nvSpPr>
            <p:spPr>
              <a:xfrm>
                <a:off x="1280675" y="2276471"/>
                <a:ext cx="2438400" cy="2471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256" name="Google Shape;256;p22"/>
              <p:cNvSpPr/>
              <p:nvPr/>
            </p:nvSpPr>
            <p:spPr>
              <a:xfrm>
                <a:off x="2026175" y="3297975"/>
                <a:ext cx="947400" cy="2012100"/>
              </a:xfrm>
              <a:prstGeom prst="can">
                <a:avLst>
                  <a:gd name="adj" fmla="val 25000"/>
                </a:avLst>
              </a:prstGeom>
              <a:solidFill>
                <a:srgbClr val="F6B2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latin typeface="Trebuchet MS"/>
                    <a:ea typeface="Trebuchet MS"/>
                    <a:cs typeface="Trebuchet MS"/>
                    <a:sym typeface="Trebuchet MS"/>
                  </a:rPr>
                  <a:t>Finger</a:t>
                </a:r>
                <a:endParaRPr sz="2000" b="1">
                  <a:latin typeface="Trebuchet MS"/>
                  <a:ea typeface="Trebuchet MS"/>
                  <a:cs typeface="Trebuchet MS"/>
                  <a:sym typeface="Trebuchet MS"/>
                </a:endParaRPr>
              </a:p>
            </p:txBody>
          </p:sp>
          <p:sp>
            <p:nvSpPr>
              <p:cNvPr id="257" name="Google Shape;257;p22"/>
              <p:cNvSpPr txBox="1"/>
              <p:nvPr/>
            </p:nvSpPr>
            <p:spPr>
              <a:xfrm>
                <a:off x="1280675" y="2306875"/>
                <a:ext cx="2438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b="1">
                    <a:solidFill>
                      <a:schemeClr val="dk1"/>
                    </a:solidFill>
                    <a:latin typeface="Trebuchet MS"/>
                    <a:ea typeface="Trebuchet MS"/>
                    <a:cs typeface="Trebuchet MS"/>
                    <a:sym typeface="Trebuchet MS"/>
                  </a:rPr>
                  <a:t>Finger Clip with Integrated LEDs and Photodiodes</a:t>
                </a:r>
                <a:endParaRPr sz="2000" b="1">
                  <a:solidFill>
                    <a:schemeClr val="dk1"/>
                  </a:solidFill>
                  <a:latin typeface="Trebuchet MS"/>
                  <a:ea typeface="Trebuchet MS"/>
                  <a:cs typeface="Trebuchet MS"/>
                  <a:sym typeface="Trebuchet MS"/>
                </a:endParaRPr>
              </a:p>
            </p:txBody>
          </p:sp>
          <p:sp>
            <p:nvSpPr>
              <p:cNvPr id="258" name="Google Shape;258;p22"/>
              <p:cNvSpPr/>
              <p:nvPr/>
            </p:nvSpPr>
            <p:spPr>
              <a:xfrm>
                <a:off x="1280675" y="3579977"/>
                <a:ext cx="403500" cy="212700"/>
              </a:xfrm>
              <a:prstGeom prst="flowChartDelay">
                <a:avLst/>
              </a:prstGeom>
              <a:solidFill>
                <a:srgbClr val="FF0000"/>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259" name="Google Shape;259;p22"/>
              <p:cNvSpPr/>
              <p:nvPr/>
            </p:nvSpPr>
            <p:spPr>
              <a:xfrm>
                <a:off x="1280675" y="3860269"/>
                <a:ext cx="403500" cy="212700"/>
              </a:xfrm>
              <a:prstGeom prst="flowChartDelay">
                <a:avLst/>
              </a:prstGeom>
              <a:solidFill>
                <a:srgbClr val="999999"/>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260" name="Google Shape;260;p22"/>
              <p:cNvSpPr/>
              <p:nvPr/>
            </p:nvSpPr>
            <p:spPr>
              <a:xfrm rot="10800000">
                <a:off x="3315575" y="3860163"/>
                <a:ext cx="403500" cy="212700"/>
              </a:xfrm>
              <a:prstGeom prst="flowChartDelay">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261" name="Google Shape;261;p22"/>
              <p:cNvSpPr/>
              <p:nvPr/>
            </p:nvSpPr>
            <p:spPr>
              <a:xfrm rot="10800000">
                <a:off x="3315575" y="3579870"/>
                <a:ext cx="403500" cy="212700"/>
              </a:xfrm>
              <a:prstGeom prst="flowChartDelay">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grpSp>
        <p:cxnSp>
          <p:nvCxnSpPr>
            <p:cNvPr id="262" name="Google Shape;262;p22"/>
            <p:cNvCxnSpPr>
              <a:stCxn id="242" idx="1"/>
              <a:endCxn id="259" idx="1"/>
            </p:cNvCxnSpPr>
            <p:nvPr/>
          </p:nvCxnSpPr>
          <p:spPr>
            <a:xfrm rot="10800000">
              <a:off x="1128275" y="3966575"/>
              <a:ext cx="3219000" cy="2190900"/>
            </a:xfrm>
            <a:prstGeom prst="bentConnector3">
              <a:avLst>
                <a:gd name="adj1" fmla="val 107397"/>
              </a:avLst>
            </a:prstGeom>
            <a:noFill/>
            <a:ln w="28575" cap="flat" cmpd="sng">
              <a:solidFill>
                <a:schemeClr val="dk1"/>
              </a:solidFill>
              <a:prstDash val="solid"/>
              <a:round/>
              <a:headEnd type="none" w="med" len="med"/>
              <a:tailEnd type="none" w="med" len="med"/>
            </a:ln>
          </p:spPr>
        </p:cxnSp>
        <p:cxnSp>
          <p:nvCxnSpPr>
            <p:cNvPr id="263" name="Google Shape;263;p22"/>
            <p:cNvCxnSpPr>
              <a:stCxn id="260" idx="1"/>
              <a:endCxn id="247" idx="1"/>
            </p:cNvCxnSpPr>
            <p:nvPr/>
          </p:nvCxnSpPr>
          <p:spPr>
            <a:xfrm rot="10800000" flipH="1">
              <a:off x="3566675" y="3767613"/>
              <a:ext cx="699600" cy="198900"/>
            </a:xfrm>
            <a:prstGeom prst="bentConnector3">
              <a:avLst>
                <a:gd name="adj1" fmla="val 50009"/>
              </a:avLst>
            </a:prstGeom>
            <a:noFill/>
            <a:ln w="28575" cap="flat" cmpd="sng">
              <a:solidFill>
                <a:schemeClr val="dk1"/>
              </a:solidFill>
              <a:prstDash val="solid"/>
              <a:round/>
              <a:headEnd type="none" w="med" len="med"/>
              <a:tailEnd type="none" w="med" len="med"/>
            </a:ln>
          </p:spPr>
        </p:cxnSp>
        <p:cxnSp>
          <p:nvCxnSpPr>
            <p:cNvPr id="264" name="Google Shape;264;p22"/>
            <p:cNvCxnSpPr>
              <a:stCxn id="261" idx="1"/>
              <a:endCxn id="247" idx="1"/>
            </p:cNvCxnSpPr>
            <p:nvPr/>
          </p:nvCxnSpPr>
          <p:spPr>
            <a:xfrm>
              <a:off x="3566675" y="3686220"/>
              <a:ext cx="699600" cy="81600"/>
            </a:xfrm>
            <a:prstGeom prst="bentConnector3">
              <a:avLst>
                <a:gd name="adj1" fmla="val 50009"/>
              </a:avLst>
            </a:prstGeom>
            <a:noFill/>
            <a:ln w="28575" cap="flat" cmpd="sng">
              <a:solidFill>
                <a:schemeClr val="dk1"/>
              </a:solidFill>
              <a:prstDash val="solid"/>
              <a:round/>
              <a:headEnd type="none" w="med" len="med"/>
              <a:tailEnd type="none" w="med" len="med"/>
            </a:ln>
          </p:spPr>
        </p:cxnSp>
        <p:cxnSp>
          <p:nvCxnSpPr>
            <p:cNvPr id="265" name="Google Shape;265;p22"/>
            <p:cNvCxnSpPr>
              <a:stCxn id="242" idx="1"/>
              <a:endCxn id="258" idx="1"/>
            </p:cNvCxnSpPr>
            <p:nvPr/>
          </p:nvCxnSpPr>
          <p:spPr>
            <a:xfrm rot="10800000">
              <a:off x="1128275" y="3686375"/>
              <a:ext cx="3219000" cy="2471100"/>
            </a:xfrm>
            <a:prstGeom prst="bentConnector3">
              <a:avLst>
                <a:gd name="adj1" fmla="val 107397"/>
              </a:avLst>
            </a:prstGeom>
            <a:noFill/>
            <a:ln w="28575" cap="flat" cmpd="sng">
              <a:solidFill>
                <a:schemeClr val="dk1"/>
              </a:solidFill>
              <a:prstDash val="solid"/>
              <a:round/>
              <a:headEnd type="none" w="med" len="med"/>
              <a:tailEnd type="none" w="med" len="med"/>
            </a:ln>
          </p:spPr>
        </p:cxnSp>
        <p:sp>
          <p:nvSpPr>
            <p:cNvPr id="266" name="Google Shape;266;p22"/>
            <p:cNvSpPr txBox="1"/>
            <p:nvPr/>
          </p:nvSpPr>
          <p:spPr>
            <a:xfrm>
              <a:off x="936750" y="4134550"/>
              <a:ext cx="9711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b="1">
                  <a:solidFill>
                    <a:schemeClr val="dk1"/>
                  </a:solidFill>
                  <a:latin typeface="Trebuchet MS"/>
                  <a:ea typeface="Trebuchet MS"/>
                  <a:cs typeface="Trebuchet MS"/>
                  <a:sym typeface="Trebuchet MS"/>
                </a:rPr>
                <a:t>LED</a:t>
              </a:r>
              <a:endParaRPr/>
            </a:p>
          </p:txBody>
        </p:sp>
        <p:sp>
          <p:nvSpPr>
            <p:cNvPr id="267" name="Google Shape;267;p22"/>
            <p:cNvSpPr txBox="1"/>
            <p:nvPr/>
          </p:nvSpPr>
          <p:spPr>
            <a:xfrm>
              <a:off x="2294950" y="4134550"/>
              <a:ext cx="18405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b="1">
                  <a:solidFill>
                    <a:schemeClr val="dk1"/>
                  </a:solidFill>
                  <a:latin typeface="Trebuchet MS"/>
                  <a:ea typeface="Trebuchet MS"/>
                  <a:cs typeface="Trebuchet MS"/>
                  <a:sym typeface="Trebuchet MS"/>
                </a:rPr>
                <a:t>Diode</a:t>
              </a: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3"/>
                                        </p:tgtEl>
                                        <p:attrNameLst>
                                          <p:attrName>style.visibility</p:attrName>
                                        </p:attrNameLst>
                                      </p:cBhvr>
                                      <p:to>
                                        <p:strVal val="visible"/>
                                      </p:to>
                                    </p:set>
                                    <p:animEffect transition="in" filter="fade">
                                      <p:cBhvr>
                                        <p:cTn id="7" dur="1000"/>
                                        <p:tgtEl>
                                          <p:spTgt spid="25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6"/>
                                        </p:tgtEl>
                                        <p:attrNameLst>
                                          <p:attrName>style.visibility</p:attrName>
                                        </p:attrNameLst>
                                      </p:cBhvr>
                                      <p:to>
                                        <p:strVal val="visible"/>
                                      </p:to>
                                    </p:set>
                                    <p:animEffect transition="in" filter="fade">
                                      <p:cBhvr>
                                        <p:cTn id="12" dur="1000"/>
                                        <p:tgtEl>
                                          <p:spTgt spid="24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43"/>
                                        </p:tgtEl>
                                        <p:attrNameLst>
                                          <p:attrName>style.visibility</p:attrName>
                                        </p:attrNameLst>
                                      </p:cBhvr>
                                      <p:to>
                                        <p:strVal val="visible"/>
                                      </p:to>
                                    </p:set>
                                    <p:animEffect transition="in" filter="fade">
                                      <p:cBhvr>
                                        <p:cTn id="17" dur="1000"/>
                                        <p:tgtEl>
                                          <p:spTgt spid="24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2"/>
                                        </p:tgtEl>
                                        <p:attrNameLst>
                                          <p:attrName>style.visibility</p:attrName>
                                        </p:attrNameLst>
                                      </p:cBhvr>
                                      <p:to>
                                        <p:strVal val="visible"/>
                                      </p:to>
                                    </p:set>
                                    <p:animEffect transition="in" filter="fade">
                                      <p:cBhvr>
                                        <p:cTn id="22" dur="1000"/>
                                        <p:tgtEl>
                                          <p:spTgt spid="2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23"/>
          <p:cNvSpPr txBox="1">
            <a:spLocks noGrp="1"/>
          </p:cNvSpPr>
          <p:nvPr>
            <p:ph type="title"/>
          </p:nvPr>
        </p:nvSpPr>
        <p:spPr>
          <a:xfrm>
            <a:off x="680321" y="753228"/>
            <a:ext cx="9613861" cy="108093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rebuchet MS"/>
              <a:buNone/>
            </a:pPr>
            <a:r>
              <a:rPr lang="en-US"/>
              <a:t>Implementation - Finger Clip</a:t>
            </a:r>
            <a:endParaRPr/>
          </a:p>
        </p:txBody>
      </p:sp>
      <p:grpSp>
        <p:nvGrpSpPr>
          <p:cNvPr id="275" name="Google Shape;275;p23"/>
          <p:cNvGrpSpPr/>
          <p:nvPr/>
        </p:nvGrpSpPr>
        <p:grpSpPr>
          <a:xfrm>
            <a:off x="680325" y="2609771"/>
            <a:ext cx="3198700" cy="3033604"/>
            <a:chOff x="936750" y="2276471"/>
            <a:chExt cx="3198700" cy="3033604"/>
          </a:xfrm>
        </p:grpSpPr>
        <p:grpSp>
          <p:nvGrpSpPr>
            <p:cNvPr id="276" name="Google Shape;276;p23"/>
            <p:cNvGrpSpPr/>
            <p:nvPr/>
          </p:nvGrpSpPr>
          <p:grpSpPr>
            <a:xfrm>
              <a:off x="1128275" y="2276471"/>
              <a:ext cx="2438400" cy="3033604"/>
              <a:chOff x="1280675" y="2276471"/>
              <a:chExt cx="2438400" cy="3033604"/>
            </a:xfrm>
          </p:grpSpPr>
          <p:sp>
            <p:nvSpPr>
              <p:cNvPr id="277" name="Google Shape;277;p23"/>
              <p:cNvSpPr/>
              <p:nvPr/>
            </p:nvSpPr>
            <p:spPr>
              <a:xfrm>
                <a:off x="1280675" y="2276471"/>
                <a:ext cx="2438400" cy="2471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278" name="Google Shape;278;p23"/>
              <p:cNvSpPr/>
              <p:nvPr/>
            </p:nvSpPr>
            <p:spPr>
              <a:xfrm>
                <a:off x="2026175" y="3297975"/>
                <a:ext cx="947400" cy="2012100"/>
              </a:xfrm>
              <a:prstGeom prst="can">
                <a:avLst>
                  <a:gd name="adj" fmla="val 25000"/>
                </a:avLst>
              </a:prstGeom>
              <a:solidFill>
                <a:srgbClr val="F6B26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latin typeface="Trebuchet MS"/>
                    <a:ea typeface="Trebuchet MS"/>
                    <a:cs typeface="Trebuchet MS"/>
                    <a:sym typeface="Trebuchet MS"/>
                  </a:rPr>
                  <a:t>Finger</a:t>
                </a:r>
                <a:endParaRPr sz="2000" b="1">
                  <a:latin typeface="Trebuchet MS"/>
                  <a:ea typeface="Trebuchet MS"/>
                  <a:cs typeface="Trebuchet MS"/>
                  <a:sym typeface="Trebuchet MS"/>
                </a:endParaRPr>
              </a:p>
            </p:txBody>
          </p:sp>
          <p:sp>
            <p:nvSpPr>
              <p:cNvPr id="279" name="Google Shape;279;p23"/>
              <p:cNvSpPr txBox="1"/>
              <p:nvPr/>
            </p:nvSpPr>
            <p:spPr>
              <a:xfrm>
                <a:off x="1280675" y="2306875"/>
                <a:ext cx="24384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b="1">
                    <a:solidFill>
                      <a:schemeClr val="dk1"/>
                    </a:solidFill>
                    <a:latin typeface="Trebuchet MS"/>
                    <a:ea typeface="Trebuchet MS"/>
                    <a:cs typeface="Trebuchet MS"/>
                    <a:sym typeface="Trebuchet MS"/>
                  </a:rPr>
                  <a:t>Finger Clip with Integrated LEDs and Photodiodes</a:t>
                </a:r>
                <a:endParaRPr sz="2000" b="1">
                  <a:solidFill>
                    <a:schemeClr val="dk1"/>
                  </a:solidFill>
                  <a:latin typeface="Trebuchet MS"/>
                  <a:ea typeface="Trebuchet MS"/>
                  <a:cs typeface="Trebuchet MS"/>
                  <a:sym typeface="Trebuchet MS"/>
                </a:endParaRPr>
              </a:p>
            </p:txBody>
          </p:sp>
          <p:sp>
            <p:nvSpPr>
              <p:cNvPr id="280" name="Google Shape;280;p23"/>
              <p:cNvSpPr/>
              <p:nvPr/>
            </p:nvSpPr>
            <p:spPr>
              <a:xfrm>
                <a:off x="1280675" y="3579977"/>
                <a:ext cx="403500" cy="212700"/>
              </a:xfrm>
              <a:prstGeom prst="flowChartDelay">
                <a:avLst/>
              </a:prstGeom>
              <a:solidFill>
                <a:srgbClr val="FF0000"/>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281" name="Google Shape;281;p23"/>
              <p:cNvSpPr/>
              <p:nvPr/>
            </p:nvSpPr>
            <p:spPr>
              <a:xfrm>
                <a:off x="1280675" y="3860269"/>
                <a:ext cx="403500" cy="212700"/>
              </a:xfrm>
              <a:prstGeom prst="flowChartDelay">
                <a:avLst/>
              </a:prstGeom>
              <a:solidFill>
                <a:srgbClr val="999999"/>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282" name="Google Shape;282;p23"/>
              <p:cNvSpPr/>
              <p:nvPr/>
            </p:nvSpPr>
            <p:spPr>
              <a:xfrm rot="10800000">
                <a:off x="3315575" y="3860163"/>
                <a:ext cx="403500" cy="212700"/>
              </a:xfrm>
              <a:prstGeom prst="flowChartDelay">
                <a:avLst/>
              </a:prstGeom>
              <a:solidFill>
                <a:schemeClr val="dk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283" name="Google Shape;283;p23"/>
              <p:cNvSpPr/>
              <p:nvPr/>
            </p:nvSpPr>
            <p:spPr>
              <a:xfrm rot="10800000">
                <a:off x="3315575" y="3579870"/>
                <a:ext cx="403500" cy="212700"/>
              </a:xfrm>
              <a:prstGeom prst="flowChartDelay">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grpSp>
        <p:sp>
          <p:nvSpPr>
            <p:cNvPr id="284" name="Google Shape;284;p23"/>
            <p:cNvSpPr txBox="1"/>
            <p:nvPr/>
          </p:nvSpPr>
          <p:spPr>
            <a:xfrm>
              <a:off x="936750" y="4134550"/>
              <a:ext cx="9711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b="1">
                  <a:solidFill>
                    <a:schemeClr val="dk1"/>
                  </a:solidFill>
                  <a:latin typeface="Trebuchet MS"/>
                  <a:ea typeface="Trebuchet MS"/>
                  <a:cs typeface="Trebuchet MS"/>
                  <a:sym typeface="Trebuchet MS"/>
                </a:rPr>
                <a:t>LED</a:t>
              </a:r>
              <a:endParaRPr/>
            </a:p>
          </p:txBody>
        </p:sp>
        <p:sp>
          <p:nvSpPr>
            <p:cNvPr id="285" name="Google Shape;285;p23"/>
            <p:cNvSpPr txBox="1"/>
            <p:nvPr/>
          </p:nvSpPr>
          <p:spPr>
            <a:xfrm>
              <a:off x="2294950" y="4134550"/>
              <a:ext cx="18405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000" b="1">
                  <a:solidFill>
                    <a:schemeClr val="dk1"/>
                  </a:solidFill>
                  <a:latin typeface="Trebuchet MS"/>
                  <a:ea typeface="Trebuchet MS"/>
                  <a:cs typeface="Trebuchet MS"/>
                  <a:sym typeface="Trebuchet MS"/>
                </a:rPr>
                <a:t>Diode</a:t>
              </a:r>
              <a:endParaRPr/>
            </a:p>
          </p:txBody>
        </p:sp>
      </p:grpSp>
      <p:grpSp>
        <p:nvGrpSpPr>
          <p:cNvPr id="286" name="Google Shape;286;p23"/>
          <p:cNvGrpSpPr/>
          <p:nvPr/>
        </p:nvGrpSpPr>
        <p:grpSpPr>
          <a:xfrm>
            <a:off x="4157524" y="2569929"/>
            <a:ext cx="3198700" cy="2495182"/>
            <a:chOff x="3631250" y="2609775"/>
            <a:chExt cx="3198700" cy="2397600"/>
          </a:xfrm>
        </p:grpSpPr>
        <p:sp>
          <p:nvSpPr>
            <p:cNvPr id="287" name="Google Shape;287;p23"/>
            <p:cNvSpPr/>
            <p:nvPr/>
          </p:nvSpPr>
          <p:spPr>
            <a:xfrm>
              <a:off x="3631300" y="2609775"/>
              <a:ext cx="3198600" cy="2397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pic>
          <p:nvPicPr>
            <p:cNvPr id="288" name="Google Shape;288;p23"/>
            <p:cNvPicPr preferRelativeResize="0"/>
            <p:nvPr/>
          </p:nvPicPr>
          <p:blipFill>
            <a:blip r:embed="rId3">
              <a:alphaModFix/>
            </a:blip>
            <a:stretch>
              <a:fillRect/>
            </a:stretch>
          </p:blipFill>
          <p:spPr>
            <a:xfrm>
              <a:off x="3631250" y="2609837"/>
              <a:ext cx="3198700" cy="2397482"/>
            </a:xfrm>
            <a:prstGeom prst="rect">
              <a:avLst/>
            </a:prstGeom>
            <a:noFill/>
            <a:ln>
              <a:noFill/>
            </a:ln>
          </p:spPr>
        </p:pic>
      </p:grpSp>
      <p:pic>
        <p:nvPicPr>
          <p:cNvPr id="289" name="Google Shape;289;p23"/>
          <p:cNvPicPr preferRelativeResize="0"/>
          <p:nvPr/>
        </p:nvPicPr>
        <p:blipFill>
          <a:blip r:embed="rId4">
            <a:alphaModFix/>
          </a:blip>
          <a:stretch>
            <a:fillRect/>
          </a:stretch>
        </p:blipFill>
        <p:spPr>
          <a:xfrm>
            <a:off x="8038929" y="2569937"/>
            <a:ext cx="3790146" cy="2495176"/>
          </a:xfrm>
          <a:prstGeom prst="rect">
            <a:avLst/>
          </a:prstGeom>
          <a:noFill/>
          <a:ln>
            <a:noFill/>
          </a:ln>
        </p:spPr>
      </p:pic>
      <p:sp>
        <p:nvSpPr>
          <p:cNvPr id="290" name="Google Shape;290;p23"/>
          <p:cNvSpPr/>
          <p:nvPr/>
        </p:nvSpPr>
        <p:spPr>
          <a:xfrm>
            <a:off x="3175200" y="3589513"/>
            <a:ext cx="1122600" cy="456000"/>
          </a:xfrm>
          <a:prstGeom prst="rightArrow">
            <a:avLst>
              <a:gd name="adj1" fmla="val 50000"/>
              <a:gd name="adj2" fmla="val 50000"/>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291" name="Google Shape;291;p23"/>
          <p:cNvSpPr/>
          <p:nvPr/>
        </p:nvSpPr>
        <p:spPr>
          <a:xfrm>
            <a:off x="7290525" y="3589513"/>
            <a:ext cx="1122600" cy="456000"/>
          </a:xfrm>
          <a:prstGeom prst="rightArrow">
            <a:avLst>
              <a:gd name="adj1" fmla="val 50000"/>
              <a:gd name="adj2" fmla="val 50000"/>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3" name="Text Placeholder 2">
            <a:extLst>
              <a:ext uri="{FF2B5EF4-FFF2-40B4-BE49-F238E27FC236}">
                <a16:creationId xmlns:a16="http://schemas.microsoft.com/office/drawing/2014/main" id="{49612F98-2E20-DE7A-9A58-A08BB882031C}"/>
              </a:ext>
            </a:extLst>
          </p:cNvPr>
          <p:cNvSpPr>
            <a:spLocks noGrp="1"/>
          </p:cNvSpPr>
          <p:nvPr>
            <p:ph type="body" idx="1"/>
          </p:nvPr>
        </p:nvSpPr>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4"/>
          <p:cNvSpPr txBox="1">
            <a:spLocks noGrp="1"/>
          </p:cNvSpPr>
          <p:nvPr>
            <p:ph type="title"/>
          </p:nvPr>
        </p:nvSpPr>
        <p:spPr>
          <a:xfrm>
            <a:off x="680321" y="753228"/>
            <a:ext cx="9613800" cy="10809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rebuchet MS"/>
              <a:buNone/>
            </a:pPr>
            <a:r>
              <a:rPr lang="en-US"/>
              <a:t>Implementation - Circuits</a:t>
            </a:r>
            <a:endParaRPr/>
          </a:p>
        </p:txBody>
      </p:sp>
      <p:grpSp>
        <p:nvGrpSpPr>
          <p:cNvPr id="298" name="Google Shape;298;p24"/>
          <p:cNvGrpSpPr/>
          <p:nvPr/>
        </p:nvGrpSpPr>
        <p:grpSpPr>
          <a:xfrm>
            <a:off x="284275" y="1996325"/>
            <a:ext cx="4645200" cy="1431000"/>
            <a:chOff x="284275" y="3102025"/>
            <a:chExt cx="4645200" cy="1431000"/>
          </a:xfrm>
        </p:grpSpPr>
        <p:sp>
          <p:nvSpPr>
            <p:cNvPr id="299" name="Google Shape;299;p24"/>
            <p:cNvSpPr/>
            <p:nvPr/>
          </p:nvSpPr>
          <p:spPr>
            <a:xfrm>
              <a:off x="284275" y="3102025"/>
              <a:ext cx="2136900" cy="1431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latin typeface="Trebuchet MS"/>
                  <a:ea typeface="Trebuchet MS"/>
                  <a:cs typeface="Trebuchet MS"/>
                  <a:sym typeface="Trebuchet MS"/>
                </a:rPr>
                <a:t>Transimpedance Amplifier</a:t>
              </a:r>
              <a:endParaRPr sz="2000" b="1">
                <a:latin typeface="Trebuchet MS"/>
                <a:ea typeface="Trebuchet MS"/>
                <a:cs typeface="Trebuchet MS"/>
                <a:sym typeface="Trebuchet MS"/>
              </a:endParaRPr>
            </a:p>
            <a:p>
              <a:pPr marL="0" lvl="0" indent="0" algn="ctr" rtl="0">
                <a:spcBef>
                  <a:spcPts val="0"/>
                </a:spcBef>
                <a:spcAft>
                  <a:spcPts val="0"/>
                </a:spcAft>
                <a:buNone/>
              </a:pPr>
              <a:r>
                <a:rPr lang="en-US" sz="2000" b="1">
                  <a:latin typeface="Trebuchet MS"/>
                  <a:ea typeface="Trebuchet MS"/>
                  <a:cs typeface="Trebuchet MS"/>
                  <a:sym typeface="Trebuchet MS"/>
                </a:rPr>
                <a:t>I - Amplified V</a:t>
              </a:r>
              <a:endParaRPr sz="2000" b="1">
                <a:latin typeface="Trebuchet MS"/>
                <a:ea typeface="Trebuchet MS"/>
                <a:cs typeface="Trebuchet MS"/>
                <a:sym typeface="Trebuchet MS"/>
              </a:endParaRPr>
            </a:p>
          </p:txBody>
        </p:sp>
        <p:sp>
          <p:nvSpPr>
            <p:cNvPr id="300" name="Google Shape;300;p24"/>
            <p:cNvSpPr/>
            <p:nvPr/>
          </p:nvSpPr>
          <p:spPr>
            <a:xfrm>
              <a:off x="2792575" y="3102025"/>
              <a:ext cx="2136900" cy="1431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latin typeface="Trebuchet MS"/>
                  <a:ea typeface="Trebuchet MS"/>
                  <a:cs typeface="Trebuchet MS"/>
                  <a:sym typeface="Trebuchet MS"/>
                </a:rPr>
                <a:t>Bandpass Active Filter</a:t>
              </a:r>
              <a:endParaRPr sz="2000" b="1">
                <a:latin typeface="Trebuchet MS"/>
                <a:ea typeface="Trebuchet MS"/>
                <a:cs typeface="Trebuchet MS"/>
                <a:sym typeface="Trebuchet MS"/>
              </a:endParaRPr>
            </a:p>
            <a:p>
              <a:pPr marL="0" lvl="0" indent="0" algn="ctr" rtl="0">
                <a:spcBef>
                  <a:spcPts val="0"/>
                </a:spcBef>
                <a:spcAft>
                  <a:spcPts val="0"/>
                </a:spcAft>
                <a:buNone/>
              </a:pPr>
              <a:r>
                <a:rPr lang="en-US" sz="2000" b="1">
                  <a:latin typeface="Trebuchet MS"/>
                  <a:ea typeface="Trebuchet MS"/>
                  <a:cs typeface="Trebuchet MS"/>
                  <a:sym typeface="Trebuchet MS"/>
                </a:rPr>
                <a:t>V - Filtered V</a:t>
              </a:r>
              <a:endParaRPr sz="2000" b="1">
                <a:latin typeface="Trebuchet MS"/>
                <a:ea typeface="Trebuchet MS"/>
                <a:cs typeface="Trebuchet MS"/>
                <a:sym typeface="Trebuchet MS"/>
              </a:endParaRPr>
            </a:p>
          </p:txBody>
        </p:sp>
        <p:cxnSp>
          <p:nvCxnSpPr>
            <p:cNvPr id="301" name="Google Shape;301;p24"/>
            <p:cNvCxnSpPr>
              <a:stCxn id="299" idx="3"/>
              <a:endCxn id="300" idx="1"/>
            </p:cNvCxnSpPr>
            <p:nvPr/>
          </p:nvCxnSpPr>
          <p:spPr>
            <a:xfrm>
              <a:off x="2421175" y="3817525"/>
              <a:ext cx="371400" cy="600"/>
            </a:xfrm>
            <a:prstGeom prst="bentConnector3">
              <a:avLst>
                <a:gd name="adj1" fmla="val 50000"/>
              </a:avLst>
            </a:prstGeom>
            <a:noFill/>
            <a:ln w="28575" cap="flat" cmpd="sng">
              <a:solidFill>
                <a:schemeClr val="dk1"/>
              </a:solidFill>
              <a:prstDash val="solid"/>
              <a:round/>
              <a:headEnd type="none" w="med" len="med"/>
              <a:tailEnd type="none" w="med" len="med"/>
            </a:ln>
          </p:spPr>
        </p:cxnSp>
      </p:grpSp>
      <p:pic>
        <p:nvPicPr>
          <p:cNvPr id="302" name="Google Shape;302;p24"/>
          <p:cNvPicPr preferRelativeResize="0"/>
          <p:nvPr/>
        </p:nvPicPr>
        <p:blipFill>
          <a:blip r:embed="rId3">
            <a:alphaModFix/>
          </a:blip>
          <a:stretch>
            <a:fillRect/>
          </a:stretch>
        </p:blipFill>
        <p:spPr>
          <a:xfrm>
            <a:off x="1354450" y="2009931"/>
            <a:ext cx="7058674" cy="4673744"/>
          </a:xfrm>
          <a:prstGeom prst="rect">
            <a:avLst/>
          </a:prstGeom>
          <a:noFill/>
          <a:ln>
            <a:noFill/>
          </a:ln>
        </p:spPr>
      </p:pic>
      <p:pic>
        <p:nvPicPr>
          <p:cNvPr id="303" name="Google Shape;303;p24"/>
          <p:cNvPicPr preferRelativeResize="0"/>
          <p:nvPr/>
        </p:nvPicPr>
        <p:blipFill>
          <a:blip r:embed="rId4">
            <a:alphaModFix/>
          </a:blip>
          <a:stretch>
            <a:fillRect/>
          </a:stretch>
        </p:blipFill>
        <p:spPr>
          <a:xfrm>
            <a:off x="8635725" y="2620314"/>
            <a:ext cx="3468550" cy="3452974"/>
          </a:xfrm>
          <a:prstGeom prst="rect">
            <a:avLst/>
          </a:prstGeom>
          <a:noFill/>
          <a:ln>
            <a:noFill/>
          </a:ln>
        </p:spPr>
      </p:pic>
      <p:sp>
        <p:nvSpPr>
          <p:cNvPr id="304" name="Google Shape;304;p24"/>
          <p:cNvSpPr/>
          <p:nvPr/>
        </p:nvSpPr>
        <p:spPr>
          <a:xfrm>
            <a:off x="7922075" y="3427313"/>
            <a:ext cx="1122600" cy="456000"/>
          </a:xfrm>
          <a:prstGeom prst="rightArrow">
            <a:avLst>
              <a:gd name="adj1" fmla="val 50000"/>
              <a:gd name="adj2" fmla="val 50000"/>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305" name="Google Shape;305;p24"/>
          <p:cNvSpPr/>
          <p:nvPr/>
        </p:nvSpPr>
        <p:spPr>
          <a:xfrm rot="5400000">
            <a:off x="773800" y="3763076"/>
            <a:ext cx="1066200" cy="719100"/>
          </a:xfrm>
          <a:prstGeom prst="bentUpArrow">
            <a:avLst>
              <a:gd name="adj1" fmla="val 29266"/>
              <a:gd name="adj2" fmla="val 25000"/>
              <a:gd name="adj3" fmla="val 25000"/>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25"/>
          <p:cNvSpPr txBox="1">
            <a:spLocks noGrp="1"/>
          </p:cNvSpPr>
          <p:nvPr>
            <p:ph type="title"/>
          </p:nvPr>
        </p:nvSpPr>
        <p:spPr>
          <a:xfrm>
            <a:off x="680321" y="753228"/>
            <a:ext cx="9613800" cy="10809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Implementation - LabVIEW</a:t>
            </a:r>
            <a:endParaRPr/>
          </a:p>
        </p:txBody>
      </p:sp>
      <p:pic>
        <p:nvPicPr>
          <p:cNvPr id="312" name="Google Shape;312;p25"/>
          <p:cNvPicPr preferRelativeResize="0"/>
          <p:nvPr/>
        </p:nvPicPr>
        <p:blipFill>
          <a:blip r:embed="rId3">
            <a:alphaModFix/>
          </a:blip>
          <a:stretch>
            <a:fillRect/>
          </a:stretch>
        </p:blipFill>
        <p:spPr>
          <a:xfrm>
            <a:off x="310321" y="2104550"/>
            <a:ext cx="6180375" cy="4443175"/>
          </a:xfrm>
          <a:prstGeom prst="rect">
            <a:avLst/>
          </a:prstGeom>
          <a:noFill/>
          <a:ln>
            <a:noFill/>
          </a:ln>
        </p:spPr>
      </p:pic>
      <p:sp>
        <p:nvSpPr>
          <p:cNvPr id="313" name="Google Shape;313;p25"/>
          <p:cNvSpPr/>
          <p:nvPr/>
        </p:nvSpPr>
        <p:spPr>
          <a:xfrm>
            <a:off x="473650" y="3140100"/>
            <a:ext cx="2982300" cy="13683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Trebuchet MS"/>
                <a:ea typeface="Trebuchet MS"/>
                <a:cs typeface="Trebuchet MS"/>
                <a:sym typeface="Trebuchet MS"/>
              </a:rPr>
              <a:t>Raw Signal</a:t>
            </a:r>
            <a:endParaRPr>
              <a:latin typeface="Trebuchet MS"/>
              <a:ea typeface="Trebuchet MS"/>
              <a:cs typeface="Trebuchet MS"/>
              <a:sym typeface="Trebuchet MS"/>
            </a:endParaRPr>
          </a:p>
        </p:txBody>
      </p:sp>
      <p:sp>
        <p:nvSpPr>
          <p:cNvPr id="314" name="Google Shape;314;p25"/>
          <p:cNvSpPr/>
          <p:nvPr/>
        </p:nvSpPr>
        <p:spPr>
          <a:xfrm>
            <a:off x="473650" y="4701375"/>
            <a:ext cx="2982300" cy="16839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Trebuchet MS"/>
                <a:ea typeface="Trebuchet MS"/>
                <a:cs typeface="Trebuchet MS"/>
                <a:sym typeface="Trebuchet MS"/>
              </a:rPr>
              <a:t>Digitally Filtered Signal</a:t>
            </a:r>
            <a:endParaRPr>
              <a:latin typeface="Trebuchet MS"/>
              <a:ea typeface="Trebuchet MS"/>
              <a:cs typeface="Trebuchet MS"/>
              <a:sym typeface="Trebuchet MS"/>
            </a:endParaRPr>
          </a:p>
        </p:txBody>
      </p:sp>
      <p:cxnSp>
        <p:nvCxnSpPr>
          <p:cNvPr id="315" name="Google Shape;315;p25"/>
          <p:cNvCxnSpPr>
            <a:stCxn id="313" idx="2"/>
            <a:endCxn id="314" idx="0"/>
          </p:cNvCxnSpPr>
          <p:nvPr/>
        </p:nvCxnSpPr>
        <p:spPr>
          <a:xfrm rot="-5400000" flipH="1">
            <a:off x="1868650" y="4604550"/>
            <a:ext cx="192900" cy="600"/>
          </a:xfrm>
          <a:prstGeom prst="bentConnector3">
            <a:avLst>
              <a:gd name="adj1" fmla="val 50019"/>
            </a:avLst>
          </a:prstGeom>
          <a:noFill/>
          <a:ln w="28575" cap="flat" cmpd="sng">
            <a:solidFill>
              <a:schemeClr val="dk1"/>
            </a:solidFill>
            <a:prstDash val="solid"/>
            <a:round/>
            <a:headEnd type="none" w="med" len="med"/>
            <a:tailEnd type="none" w="med" len="med"/>
          </a:ln>
        </p:spPr>
      </p:cxnSp>
      <p:sp>
        <p:nvSpPr>
          <p:cNvPr id="316" name="Google Shape;316;p25"/>
          <p:cNvSpPr/>
          <p:nvPr/>
        </p:nvSpPr>
        <p:spPr>
          <a:xfrm>
            <a:off x="3613750" y="2771700"/>
            <a:ext cx="2666400" cy="36135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cxnSp>
        <p:nvCxnSpPr>
          <p:cNvPr id="317" name="Google Shape;317;p25"/>
          <p:cNvCxnSpPr/>
          <p:nvPr/>
        </p:nvCxnSpPr>
        <p:spPr>
          <a:xfrm flipH="1">
            <a:off x="4420825" y="2982225"/>
            <a:ext cx="2490900" cy="333300"/>
          </a:xfrm>
          <a:prstGeom prst="straightConnector1">
            <a:avLst/>
          </a:prstGeom>
          <a:noFill/>
          <a:ln w="28575" cap="flat" cmpd="sng">
            <a:solidFill>
              <a:schemeClr val="dk1"/>
            </a:solidFill>
            <a:prstDash val="solid"/>
            <a:round/>
            <a:headEnd type="none" w="med" len="med"/>
            <a:tailEnd type="triangle" w="med" len="med"/>
          </a:ln>
        </p:spPr>
      </p:cxnSp>
      <p:sp>
        <p:nvSpPr>
          <p:cNvPr id="318" name="Google Shape;318;p25"/>
          <p:cNvSpPr txBox="1"/>
          <p:nvPr/>
        </p:nvSpPr>
        <p:spPr>
          <a:xfrm>
            <a:off x="7034525" y="2687175"/>
            <a:ext cx="48942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chemeClr val="lt1"/>
                </a:solidFill>
                <a:latin typeface="Trebuchet MS"/>
                <a:ea typeface="Trebuchet MS"/>
                <a:cs typeface="Trebuchet MS"/>
                <a:sym typeface="Trebuchet MS"/>
              </a:rPr>
              <a:t>Frequency of Largest Power:</a:t>
            </a:r>
            <a:endParaRPr sz="2400">
              <a:solidFill>
                <a:schemeClr val="lt1"/>
              </a:solidFill>
              <a:latin typeface="Trebuchet MS"/>
              <a:ea typeface="Trebuchet MS"/>
              <a:cs typeface="Trebuchet MS"/>
              <a:sym typeface="Trebuchet MS"/>
            </a:endParaRPr>
          </a:p>
          <a:p>
            <a:pPr marL="0" lvl="0" indent="457200" algn="l" rtl="0">
              <a:spcBef>
                <a:spcPts val="0"/>
              </a:spcBef>
              <a:spcAft>
                <a:spcPts val="0"/>
              </a:spcAft>
              <a:buNone/>
            </a:pPr>
            <a:r>
              <a:rPr lang="en-US" sz="2400">
                <a:solidFill>
                  <a:schemeClr val="lt1"/>
                </a:solidFill>
                <a:latin typeface="Trebuchet MS"/>
                <a:ea typeface="Trebuchet MS"/>
                <a:cs typeface="Trebuchet MS"/>
                <a:sym typeface="Trebuchet MS"/>
              </a:rPr>
              <a:t> ~1 Hz = 60 bpm</a:t>
            </a:r>
            <a:endParaRPr sz="2400">
              <a:solidFill>
                <a:schemeClr val="lt1"/>
              </a:solidFill>
              <a:latin typeface="Trebuchet MS"/>
              <a:ea typeface="Trebuchet MS"/>
              <a:cs typeface="Trebuchet MS"/>
              <a:sym typeface="Trebuchet MS"/>
            </a:endParaRPr>
          </a:p>
        </p:txBody>
      </p:sp>
      <p:cxnSp>
        <p:nvCxnSpPr>
          <p:cNvPr id="319" name="Google Shape;319;p25"/>
          <p:cNvCxnSpPr/>
          <p:nvPr/>
        </p:nvCxnSpPr>
        <p:spPr>
          <a:xfrm flipH="1">
            <a:off x="2613725" y="4906400"/>
            <a:ext cx="4420800" cy="426600"/>
          </a:xfrm>
          <a:prstGeom prst="straightConnector1">
            <a:avLst/>
          </a:prstGeom>
          <a:noFill/>
          <a:ln w="28575" cap="flat" cmpd="sng">
            <a:solidFill>
              <a:schemeClr val="dk1"/>
            </a:solidFill>
            <a:prstDash val="solid"/>
            <a:round/>
            <a:headEnd type="none" w="med" len="med"/>
            <a:tailEnd type="triangle" w="med" len="med"/>
          </a:ln>
        </p:spPr>
      </p:cxnSp>
      <p:sp>
        <p:nvSpPr>
          <p:cNvPr id="320" name="Google Shape;320;p25"/>
          <p:cNvSpPr txBox="1"/>
          <p:nvPr/>
        </p:nvSpPr>
        <p:spPr>
          <a:xfrm>
            <a:off x="7151850" y="4701300"/>
            <a:ext cx="45315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chemeClr val="lt1"/>
                </a:solidFill>
                <a:latin typeface="Trebuchet MS"/>
                <a:ea typeface="Trebuchet MS"/>
                <a:cs typeface="Trebuchet MS"/>
                <a:sym typeface="Trebuchet MS"/>
              </a:rPr>
              <a:t>Clear Heartbeat Waveform from IR Channel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26"/>
          <p:cNvSpPr txBox="1">
            <a:spLocks noGrp="1"/>
          </p:cNvSpPr>
          <p:nvPr>
            <p:ph type="title"/>
          </p:nvPr>
        </p:nvSpPr>
        <p:spPr>
          <a:xfrm>
            <a:off x="680321" y="753228"/>
            <a:ext cx="9613800" cy="10809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System Overview</a:t>
            </a:r>
            <a:endParaRPr/>
          </a:p>
        </p:txBody>
      </p:sp>
      <p:pic>
        <p:nvPicPr>
          <p:cNvPr id="327" name="Google Shape;327;p26" descr="桌子上放了游戏机&#10;&#10;低可信度描述已自动生成"/>
          <p:cNvPicPr preferRelativeResize="0">
            <a:picLocks noGrp="1"/>
          </p:cNvPicPr>
          <p:nvPr>
            <p:ph type="body" idx="1"/>
          </p:nvPr>
        </p:nvPicPr>
        <p:blipFill rotWithShape="1">
          <a:blip r:embed="rId3">
            <a:alphaModFix/>
          </a:blip>
          <a:srcRect/>
          <a:stretch/>
        </p:blipFill>
        <p:spPr>
          <a:xfrm>
            <a:off x="2651183" y="2266734"/>
            <a:ext cx="5672100" cy="4073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78121"/>
            </a:gs>
            <a:gs pos="50000">
              <a:srgbClr val="D54006"/>
            </a:gs>
            <a:gs pos="100000">
              <a:srgbClr val="8C0000"/>
            </a:gs>
          </a:gsLst>
          <a:lin ang="2520000" scaled="0"/>
        </a:gradFill>
        <a:effectLst/>
      </p:bgPr>
    </p:bg>
    <p:spTree>
      <p:nvGrpSpPr>
        <p:cNvPr id="1" name="Shape 332"/>
        <p:cNvGrpSpPr/>
        <p:nvPr/>
      </p:nvGrpSpPr>
      <p:grpSpPr>
        <a:xfrm>
          <a:off x="0" y="0"/>
          <a:ext cx="0" cy="0"/>
          <a:chOff x="0" y="0"/>
          <a:chExt cx="0" cy="0"/>
        </a:xfrm>
      </p:grpSpPr>
      <p:grpSp>
        <p:nvGrpSpPr>
          <p:cNvPr id="333" name="Google Shape;333;p27"/>
          <p:cNvGrpSpPr/>
          <p:nvPr/>
        </p:nvGrpSpPr>
        <p:grpSpPr>
          <a:xfrm>
            <a:off x="-3176" y="0"/>
            <a:ext cx="12192000" cy="6858001"/>
            <a:chOff x="-3176" y="0"/>
            <a:chExt cx="12192000" cy="6858001"/>
          </a:xfrm>
        </p:grpSpPr>
        <p:sp>
          <p:nvSpPr>
            <p:cNvPr id="334" name="Google Shape;334;p27"/>
            <p:cNvSpPr/>
            <p:nvPr/>
          </p:nvSpPr>
          <p:spPr>
            <a:xfrm>
              <a:off x="0" y="0"/>
              <a:ext cx="12188824" cy="6858001"/>
            </a:xfrm>
            <a:prstGeom prst="rect">
              <a:avLst/>
            </a:prstGeom>
            <a:gradFill>
              <a:gsLst>
                <a:gs pos="0">
                  <a:srgbClr val="F78121"/>
                </a:gs>
                <a:gs pos="50000">
                  <a:srgbClr val="D54006"/>
                </a:gs>
                <a:gs pos="100000">
                  <a:srgbClr val="8C0000"/>
                </a:gs>
              </a:gsLst>
              <a:lin ang="252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pic>
          <p:nvPicPr>
            <p:cNvPr id="335" name="Google Shape;335;p27"/>
            <p:cNvPicPr preferRelativeResize="0"/>
            <p:nvPr/>
          </p:nvPicPr>
          <p:blipFill rotWithShape="1">
            <a:blip r:embed="rId3">
              <a:alphaModFix amt="10000"/>
            </a:blip>
            <a:srcRect/>
            <a:stretch/>
          </p:blipFill>
          <p:spPr>
            <a:xfrm>
              <a:off x="-3176" y="0"/>
              <a:ext cx="12192000" cy="6858000"/>
            </a:xfrm>
            <a:prstGeom prst="rect">
              <a:avLst/>
            </a:prstGeom>
            <a:noFill/>
            <a:ln>
              <a:noFill/>
            </a:ln>
          </p:spPr>
        </p:pic>
      </p:grpSp>
      <p:pic>
        <p:nvPicPr>
          <p:cNvPr id="336" name="Google Shape;336;p27" descr="Wi-Fi logo art"/>
          <p:cNvPicPr preferRelativeResize="0"/>
          <p:nvPr/>
        </p:nvPicPr>
        <p:blipFill rotWithShape="1">
          <a:blip r:embed="rId4">
            <a:alphaModFix/>
          </a:blip>
          <a:srcRect l="12102" r="10787" b="1"/>
          <a:stretch/>
        </p:blipFill>
        <p:spPr>
          <a:xfrm>
            <a:off x="4636008" y="10"/>
            <a:ext cx="7552815" cy="6856310"/>
          </a:xfrm>
          <a:prstGeom prst="rect">
            <a:avLst/>
          </a:prstGeom>
          <a:noFill/>
          <a:ln>
            <a:noFill/>
          </a:ln>
        </p:spPr>
      </p:pic>
      <p:sp>
        <p:nvSpPr>
          <p:cNvPr id="337" name="Google Shape;337;p27"/>
          <p:cNvSpPr/>
          <p:nvPr/>
        </p:nvSpPr>
        <p:spPr>
          <a:xfrm>
            <a:off x="2" y="609600"/>
            <a:ext cx="5018565" cy="1368198"/>
          </a:xfrm>
          <a:prstGeom prst="rect">
            <a:avLst/>
          </a:prstGeom>
          <a:solidFill>
            <a:srgbClr val="26262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Trebuchet MS"/>
              <a:ea typeface="Trebuchet MS"/>
              <a:cs typeface="Trebuchet MS"/>
              <a:sym typeface="Trebuchet MS"/>
            </a:endParaRPr>
          </a:p>
        </p:txBody>
      </p:sp>
      <p:sp>
        <p:nvSpPr>
          <p:cNvPr id="338" name="Google Shape;338;p27"/>
          <p:cNvSpPr txBox="1">
            <a:spLocks noGrp="1"/>
          </p:cNvSpPr>
          <p:nvPr>
            <p:ph type="title"/>
          </p:nvPr>
        </p:nvSpPr>
        <p:spPr>
          <a:xfrm>
            <a:off x="680322" y="753228"/>
            <a:ext cx="3679028" cy="108093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Trebuchet MS"/>
              <a:buNone/>
            </a:pPr>
            <a:r>
              <a:rPr lang="en-US" sz="3200"/>
              <a:t>Future Improvement</a:t>
            </a:r>
            <a:endParaRPr sz="3200"/>
          </a:p>
        </p:txBody>
      </p:sp>
      <p:pic>
        <p:nvPicPr>
          <p:cNvPr id="339" name="Google Shape;339;p27"/>
          <p:cNvPicPr preferRelativeResize="0"/>
          <p:nvPr/>
        </p:nvPicPr>
        <p:blipFill rotWithShape="1">
          <a:blip r:embed="rId5">
            <a:alphaModFix/>
          </a:blip>
          <a:srcRect/>
          <a:stretch/>
        </p:blipFill>
        <p:spPr>
          <a:xfrm>
            <a:off x="2" y="1970240"/>
            <a:ext cx="5029200" cy="202738"/>
          </a:xfrm>
          <a:prstGeom prst="rect">
            <a:avLst/>
          </a:prstGeom>
          <a:noFill/>
          <a:ln>
            <a:noFill/>
          </a:ln>
        </p:spPr>
      </p:pic>
      <p:sp>
        <p:nvSpPr>
          <p:cNvPr id="340" name="Google Shape;340;p27"/>
          <p:cNvSpPr txBox="1">
            <a:spLocks noGrp="1"/>
          </p:cNvSpPr>
          <p:nvPr>
            <p:ph type="body" idx="1"/>
          </p:nvPr>
        </p:nvSpPr>
        <p:spPr>
          <a:xfrm>
            <a:off x="680322" y="2336873"/>
            <a:ext cx="3581635" cy="3599316"/>
          </a:xfrm>
          <a:prstGeom prst="rect">
            <a:avLst/>
          </a:prstGeom>
          <a:noFill/>
          <a:ln>
            <a:noFill/>
          </a:ln>
        </p:spPr>
        <p:txBody>
          <a:bodyPr spcFirstLastPara="1" wrap="square" lIns="91425" tIns="45700" rIns="91425" bIns="45700" anchor="t" anchorCtr="0">
            <a:normAutofit/>
          </a:bodyPr>
          <a:lstStyle/>
          <a:p>
            <a:pPr marL="228600" lvl="0" indent="-254000" algn="l" rtl="0">
              <a:lnSpc>
                <a:spcPct val="90000"/>
              </a:lnSpc>
              <a:spcBef>
                <a:spcPts val="0"/>
              </a:spcBef>
              <a:spcAft>
                <a:spcPts val="0"/>
              </a:spcAft>
              <a:buClr>
                <a:schemeClr val="lt1"/>
              </a:buClr>
              <a:buSzPts val="2400"/>
              <a:buChar char="•"/>
            </a:pPr>
            <a:r>
              <a:rPr lang="en-US"/>
              <a:t>Transmit data remotely</a:t>
            </a:r>
            <a:endParaRPr/>
          </a:p>
          <a:p>
            <a:pPr marL="228600" lvl="0" indent="-127000" algn="l" rtl="0">
              <a:lnSpc>
                <a:spcPct val="90000"/>
              </a:lnSpc>
              <a:spcBef>
                <a:spcPts val="1000"/>
              </a:spcBef>
              <a:spcAft>
                <a:spcPts val="0"/>
              </a:spcAft>
              <a:buClr>
                <a:schemeClr val="lt1"/>
              </a:buClr>
              <a:buSzPts val="1600"/>
              <a:buNone/>
            </a:pPr>
            <a:endParaRPr/>
          </a:p>
          <a:p>
            <a:pPr marL="228600" lvl="0" indent="-254000" algn="l" rtl="0">
              <a:lnSpc>
                <a:spcPct val="90000"/>
              </a:lnSpc>
              <a:spcBef>
                <a:spcPts val="1000"/>
              </a:spcBef>
              <a:spcAft>
                <a:spcPts val="0"/>
              </a:spcAft>
              <a:buClr>
                <a:schemeClr val="lt1"/>
              </a:buClr>
              <a:buSzPts val="2400"/>
              <a:buChar char="•"/>
            </a:pPr>
            <a:r>
              <a:rPr lang="en-US"/>
              <a:t>Portable Design</a:t>
            </a:r>
            <a:endParaRPr/>
          </a:p>
          <a:p>
            <a:pPr marL="228600" lvl="0" indent="-101600" algn="l" rtl="0">
              <a:lnSpc>
                <a:spcPct val="90000"/>
              </a:lnSpc>
              <a:spcBef>
                <a:spcPts val="1000"/>
              </a:spcBef>
              <a:spcAft>
                <a:spcPts val="0"/>
              </a:spcAft>
              <a:buClr>
                <a:schemeClr val="lt1"/>
              </a:buClr>
              <a:buSzPts val="2000"/>
              <a:buNone/>
            </a:pPr>
            <a:endParaRPr/>
          </a:p>
          <a:p>
            <a:pPr marL="228600" lvl="0" indent="-254000" algn="l" rtl="0">
              <a:lnSpc>
                <a:spcPct val="90000"/>
              </a:lnSpc>
              <a:spcBef>
                <a:spcPts val="1000"/>
              </a:spcBef>
              <a:spcAft>
                <a:spcPts val="0"/>
              </a:spcAft>
              <a:buClr>
                <a:schemeClr val="lt1"/>
              </a:buClr>
              <a:buSzPts val="2400"/>
              <a:buChar char="•"/>
            </a:pPr>
            <a:r>
              <a:rPr lang="en-US"/>
              <a:t>Better signal filtering</a:t>
            </a:r>
            <a:endParaRPr/>
          </a:p>
        </p:txBody>
      </p:sp>
    </p:spTree>
  </p:cSld>
  <p:clrMapOvr>
    <a:masterClrMapping/>
  </p:clrMapOvr>
</p:sld>
</file>

<file path=ppt/theme/theme1.xml><?xml version="1.0" encoding="utf-8"?>
<a:theme xmlns:a="http://schemas.openxmlformats.org/drawingml/2006/main" name="柏林">
  <a:themeElements>
    <a:clrScheme name="Berlin">
      <a:dk1>
        <a:srgbClr val="000000"/>
      </a:dk1>
      <a:lt1>
        <a:srgbClr val="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547</Words>
  <Application>Microsoft Macintosh PowerPoint</Application>
  <PresentationFormat>Widescreen</PresentationFormat>
  <Paragraphs>70</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Quattrocento Sans</vt:lpstr>
      <vt:lpstr>Trebuchet MS</vt:lpstr>
      <vt:lpstr>Arial</vt:lpstr>
      <vt:lpstr>柏林</vt:lpstr>
      <vt:lpstr>Digital Pulse Oximeter</vt:lpstr>
      <vt:lpstr>Introduction</vt:lpstr>
      <vt:lpstr>Principle of Operations</vt:lpstr>
      <vt:lpstr>System Design and Schematic</vt:lpstr>
      <vt:lpstr>Implementation - Finger Clip</vt:lpstr>
      <vt:lpstr>Implementation - Circuits</vt:lpstr>
      <vt:lpstr>Implementation - LabVIEW</vt:lpstr>
      <vt:lpstr>System Overview</vt:lpstr>
      <vt:lpstr>Future Improvement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Pulse Oximeter</dc:title>
  <cp:lastModifiedBy>Yifei Du</cp:lastModifiedBy>
  <cp:revision>1</cp:revision>
  <dcterms:modified xsi:type="dcterms:W3CDTF">2023-12-02T15:22:19Z</dcterms:modified>
</cp:coreProperties>
</file>